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8" r:id="rId1"/>
  </p:sldMasterIdLst>
  <p:notesMasterIdLst>
    <p:notesMasterId r:id="rId54"/>
  </p:notesMasterIdLst>
  <p:sldIdLst>
    <p:sldId id="256" r:id="rId2"/>
    <p:sldId id="257" r:id="rId3"/>
    <p:sldId id="258" r:id="rId4"/>
    <p:sldId id="284" r:id="rId5"/>
    <p:sldId id="259" r:id="rId6"/>
    <p:sldId id="285" r:id="rId7"/>
    <p:sldId id="286" r:id="rId8"/>
    <p:sldId id="287" r:id="rId9"/>
    <p:sldId id="288" r:id="rId10"/>
    <p:sldId id="289" r:id="rId11"/>
    <p:sldId id="290" r:id="rId12"/>
    <p:sldId id="291" r:id="rId13"/>
    <p:sldId id="292" r:id="rId14"/>
    <p:sldId id="293" r:id="rId15"/>
    <p:sldId id="294" r:id="rId16"/>
    <p:sldId id="295" r:id="rId17"/>
    <p:sldId id="296" r:id="rId18"/>
    <p:sldId id="297" r:id="rId19"/>
    <p:sldId id="298" r:id="rId20"/>
    <p:sldId id="300" r:id="rId21"/>
    <p:sldId id="301" r:id="rId22"/>
    <p:sldId id="303" r:id="rId23"/>
    <p:sldId id="304" r:id="rId24"/>
    <p:sldId id="305" r:id="rId25"/>
    <p:sldId id="306" r:id="rId26"/>
    <p:sldId id="307" r:id="rId27"/>
    <p:sldId id="308" r:id="rId28"/>
    <p:sldId id="309" r:id="rId29"/>
    <p:sldId id="310" r:id="rId30"/>
    <p:sldId id="311" r:id="rId31"/>
    <p:sldId id="312" r:id="rId32"/>
    <p:sldId id="260" r:id="rId33"/>
    <p:sldId id="314" r:id="rId34"/>
    <p:sldId id="261" r:id="rId35"/>
    <p:sldId id="326" r:id="rId36"/>
    <p:sldId id="325" r:id="rId37"/>
    <p:sldId id="327" r:id="rId38"/>
    <p:sldId id="315" r:id="rId39"/>
    <p:sldId id="316" r:id="rId40"/>
    <p:sldId id="317" r:id="rId41"/>
    <p:sldId id="262" r:id="rId42"/>
    <p:sldId id="263" r:id="rId43"/>
    <p:sldId id="318" r:id="rId44"/>
    <p:sldId id="319" r:id="rId45"/>
    <p:sldId id="321" r:id="rId46"/>
    <p:sldId id="320" r:id="rId47"/>
    <p:sldId id="322" r:id="rId48"/>
    <p:sldId id="264" r:id="rId49"/>
    <p:sldId id="265" r:id="rId50"/>
    <p:sldId id="266" r:id="rId51"/>
    <p:sldId id="267" r:id="rId52"/>
    <p:sldId id="323" r:id="rId53"/>
  </p:sldIdLst>
  <p:sldSz cx="9144000" cy="5143500" type="screen16x9"/>
  <p:notesSz cx="6858000" cy="9144000"/>
  <p:embeddedFontLst>
    <p:embeddedFont>
      <p:font typeface="Quattrocento Sans" panose="020B0604020202020204" charset="0"/>
      <p:regular r:id="rId55"/>
      <p:bold r:id="rId56"/>
      <p:italic r:id="rId57"/>
      <p:boldItalic r:id="rId58"/>
    </p:embeddedFont>
    <p:embeddedFont>
      <p:font typeface="Lora" panose="020B0604020202020204" charset="0"/>
      <p:regular r:id="rId59"/>
      <p:bold r:id="rId60"/>
      <p:italic r:id="rId61"/>
      <p:boldItalic r:id="rId62"/>
    </p:embeddedFont>
    <p:embeddedFont>
      <p:font typeface="Verdana" panose="020B0604030504040204" pitchFamily="34" charset="0"/>
      <p:regular r:id="rId63"/>
      <p:bold r:id="rId64"/>
      <p:italic r:id="rId65"/>
      <p:boldItalic r:id="rId66"/>
    </p:embeddedFont>
    <p:embeddedFont>
      <p:font typeface="標楷體" panose="03000509000000000000" pitchFamily="65" charset="-120"/>
      <p:regular r:id="rId6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DF8BDBBA-C7B4-48FB-A3F2-A901652E9E0D}">
  <a:tblStyle styleId="{DF8BDBBA-C7B4-48FB-A3F2-A901652E9E0D}" styleName="Table_0">
    <a:wholeTbl>
      <a:tcStyle>
        <a:tcBdr>
          <a:left>
            <a:ln w="9525" cap="flat" cmpd="sng">
              <a:solidFill>
                <a:srgbClr val="000000"/>
              </a:solidFill>
              <a:prstDash val="solid"/>
              <a:round/>
              <a:headEnd type="none" w="med" len="med"/>
              <a:tailEnd type="none" w="med" len="med"/>
            </a:ln>
          </a:left>
          <a:right>
            <a:ln w="9525" cap="flat" cmpd="sng">
              <a:solidFill>
                <a:srgbClr val="000000"/>
              </a:solidFill>
              <a:prstDash val="solid"/>
              <a:round/>
              <a:headEnd type="none" w="med" len="med"/>
              <a:tailEnd type="none" w="med" len="med"/>
            </a:ln>
          </a:right>
          <a:top>
            <a:ln w="9525" cap="flat" cmpd="sng">
              <a:solidFill>
                <a:srgbClr val="000000"/>
              </a:solidFill>
              <a:prstDash val="solid"/>
              <a:round/>
              <a:headEnd type="none" w="med" len="med"/>
              <a:tailEnd type="none" w="med" len="med"/>
            </a:ln>
          </a:top>
          <a:bottom>
            <a:ln w="9525" cap="flat" cmpd="sng">
              <a:solidFill>
                <a:srgbClr val="000000"/>
              </a:solidFill>
              <a:prstDash val="solid"/>
              <a:round/>
              <a:headEnd type="none" w="med" len="med"/>
              <a:tailEnd type="none" w="med" len="med"/>
            </a:ln>
          </a:bottom>
          <a:insideH>
            <a:ln w="9525" cap="flat" cmpd="sng">
              <a:solidFill>
                <a:srgbClr val="000000"/>
              </a:solidFill>
              <a:prstDash val="solid"/>
              <a:round/>
              <a:headEnd type="none" w="med" len="med"/>
              <a:tailEnd type="none" w="med" len="med"/>
            </a:ln>
          </a:insideH>
          <a:insideV>
            <a:ln w="9525" cap="flat" cmpd="sng">
              <a:solidFill>
                <a:srgbClr val="000000"/>
              </a:solidFill>
              <a:prstDash val="solid"/>
              <a:round/>
              <a:headEnd type="none" w="med" len="med"/>
              <a:tailEnd type="none" w="med" len="med"/>
            </a:ln>
          </a:insideV>
        </a:tcBdr>
      </a:tcStyle>
    </a:wholeTbl>
  </a:tblStyle>
  <a:tblStyle styleId="{8A107856-5554-42FB-B03E-39F5DBC370BA}" styleName="中等深淺樣式 4 - 輔色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516" y="-210"/>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font" Target="fonts/font9.fntdata"/><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font" Target="fonts/font4.fntdata"/><Relationship Id="rId66" Type="http://schemas.openxmlformats.org/officeDocument/2006/relationships/font" Target="fonts/font12.fntdata"/><Relationship Id="rId5" Type="http://schemas.openxmlformats.org/officeDocument/2006/relationships/slide" Target="slides/slide4.xml"/><Relationship Id="rId61" Type="http://schemas.openxmlformats.org/officeDocument/2006/relationships/font" Target="fonts/font7.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2.fntdata"/><Relationship Id="rId64" Type="http://schemas.openxmlformats.org/officeDocument/2006/relationships/font" Target="fonts/font10.fntdata"/><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5.fntdata"/><Relationship Id="rId67" Type="http://schemas.openxmlformats.org/officeDocument/2006/relationships/font" Target="fonts/font13.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notesMaster" Target="notesMasters/notesMaster1.xml"/><Relationship Id="rId62" Type="http://schemas.openxmlformats.org/officeDocument/2006/relationships/font" Target="fonts/font8.fntdata"/><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3.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font" Target="fonts/font6.fntdata"/><Relationship Id="rId65" Type="http://schemas.openxmlformats.org/officeDocument/2006/relationships/font" Target="fonts/font11.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font" Target="fonts/font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381175" y="685800"/>
            <a:ext cx="6096299"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a:endParaRPr/>
          </a:p>
        </p:txBody>
      </p:sp>
    </p:spTree>
    <p:extLst>
      <p:ext uri="{BB962C8B-B14F-4D97-AF65-F5344CB8AC3E}">
        <p14:creationId xmlns:p14="http://schemas.microsoft.com/office/powerpoint/2010/main" val="1539040707"/>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Shape 5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59" name="Shape 5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Shape 11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20" name="Shape 12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Shape 13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40" name="Shape 14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Shape 15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52" name="Shape 15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Shape 16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65" name="Shape 16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Shape 17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79" name="Shape 17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Shape 18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85" name="Shape 18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Shape 7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73" name="Shape 73"/>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Shape 8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88" name="Shape 8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Shape 9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97" name="Shape 9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Shape 9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97" name="Shape 9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Shape 9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97" name="Shape 9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Shape 9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97" name="Shape 9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Shape 10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04" name="Shape 10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Shape 10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09" name="Shape 10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p:spTree>
      <p:nvGrpSpPr>
        <p:cNvPr id="1" name="Shape 8"/>
        <p:cNvGrpSpPr/>
        <p:nvPr/>
      </p:nvGrpSpPr>
      <p:grpSpPr>
        <a:xfrm>
          <a:off x="0" y="0"/>
          <a:ext cx="0" cy="0"/>
          <a:chOff x="0" y="0"/>
          <a:chExt cx="0" cy="0"/>
        </a:xfrm>
      </p:grpSpPr>
      <p:sp>
        <p:nvSpPr>
          <p:cNvPr id="9" name="Shape 9"/>
          <p:cNvSpPr txBox="1">
            <a:spLocks noGrp="1"/>
          </p:cNvSpPr>
          <p:nvPr>
            <p:ph type="ctrTitle"/>
          </p:nvPr>
        </p:nvSpPr>
        <p:spPr>
          <a:xfrm>
            <a:off x="996630" y="2003888"/>
            <a:ext cx="4523699" cy="1159799"/>
          </a:xfrm>
          <a:prstGeom prst="rect">
            <a:avLst/>
          </a:prstGeom>
        </p:spPr>
        <p:txBody>
          <a:bodyPr lIns="91425" tIns="91425" rIns="91425" bIns="91425" anchor="b" anchorCtr="0"/>
          <a:lstStyle>
            <a:lvl1pPr lvl="0">
              <a:spcBef>
                <a:spcPts val="0"/>
              </a:spcBef>
              <a:buSzPct val="100000"/>
              <a:defRPr sz="3600"/>
            </a:lvl1pPr>
            <a:lvl2pPr lvl="1">
              <a:spcBef>
                <a:spcPts val="0"/>
              </a:spcBef>
              <a:buSzPct val="100000"/>
              <a:defRPr sz="3600"/>
            </a:lvl2pPr>
            <a:lvl3pPr lvl="2">
              <a:spcBef>
                <a:spcPts val="0"/>
              </a:spcBef>
              <a:buSzPct val="100000"/>
              <a:defRPr sz="3600"/>
            </a:lvl3pPr>
            <a:lvl4pPr lvl="3">
              <a:spcBef>
                <a:spcPts val="0"/>
              </a:spcBef>
              <a:buSzPct val="100000"/>
              <a:defRPr sz="3600"/>
            </a:lvl4pPr>
            <a:lvl5pPr lvl="4">
              <a:spcBef>
                <a:spcPts val="0"/>
              </a:spcBef>
              <a:buSzPct val="100000"/>
              <a:defRPr sz="3600"/>
            </a:lvl5pPr>
            <a:lvl6pPr lvl="5">
              <a:spcBef>
                <a:spcPts val="0"/>
              </a:spcBef>
              <a:buSzPct val="100000"/>
              <a:defRPr sz="3600"/>
            </a:lvl6pPr>
            <a:lvl7pPr lvl="6">
              <a:spcBef>
                <a:spcPts val="0"/>
              </a:spcBef>
              <a:buSzPct val="100000"/>
              <a:defRPr sz="3600"/>
            </a:lvl7pPr>
            <a:lvl8pPr lvl="7">
              <a:spcBef>
                <a:spcPts val="0"/>
              </a:spcBef>
              <a:buSzPct val="100000"/>
              <a:defRPr sz="3600"/>
            </a:lvl8pPr>
            <a:lvl9pPr lvl="8">
              <a:spcBef>
                <a:spcPts val="0"/>
              </a:spcBef>
              <a:buSzPct val="100000"/>
              <a:defRPr sz="3600"/>
            </a:lvl9pPr>
          </a:lstStyle>
          <a:p>
            <a:endParaRPr/>
          </a:p>
        </p:txBody>
      </p:sp>
      <p:cxnSp>
        <p:nvCxnSpPr>
          <p:cNvPr id="10" name="Shape 10"/>
          <p:cNvCxnSpPr/>
          <p:nvPr/>
        </p:nvCxnSpPr>
        <p:spPr>
          <a:xfrm>
            <a:off x="-6025" y="3676511"/>
            <a:ext cx="9161999" cy="0"/>
          </a:xfrm>
          <a:prstGeom prst="straightConnector1">
            <a:avLst/>
          </a:prstGeom>
          <a:noFill/>
          <a:ln w="9525" cap="flat" cmpd="sng">
            <a:solidFill>
              <a:srgbClr val="000000"/>
            </a:solidFill>
            <a:prstDash val="solid"/>
            <a:round/>
            <a:headEnd type="none" w="lg" len="lg"/>
            <a:tailEnd type="none" w="lg" len="lg"/>
          </a:ln>
        </p:spPr>
      </p:cxnSp>
      <p:sp>
        <p:nvSpPr>
          <p:cNvPr id="11" name="Shape 11"/>
          <p:cNvSpPr/>
          <p:nvPr/>
        </p:nvSpPr>
        <p:spPr>
          <a:xfrm>
            <a:off x="1117950" y="3393000"/>
            <a:ext cx="566999" cy="566999"/>
          </a:xfrm>
          <a:prstGeom prst="ellipse">
            <a:avLst/>
          </a:prstGeom>
          <a:solidFill>
            <a:srgbClr val="FFCD00"/>
          </a:solidFill>
          <a:ln>
            <a:noFill/>
          </a:ln>
        </p:spPr>
        <p:txBody>
          <a:bodyPr lIns="91425" tIns="91425" rIns="91425" bIns="91425" anchor="ctr" anchorCtr="0">
            <a:noAutofit/>
          </a:bodyPr>
          <a:lstStyle/>
          <a:p>
            <a:pPr lvl="0">
              <a:spcBef>
                <a:spcPts val="0"/>
              </a:spcBef>
              <a:buNone/>
            </a:pP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6600"/>
                </a:solidFill>
              </a:defRPr>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lvl1pPr>
              <a:defRPr sz="2800">
                <a:solidFill>
                  <a:srgbClr val="006600"/>
                </a:solidFill>
              </a:defRPr>
            </a:lvl1pPr>
            <a:lvl2pPr>
              <a:defRPr>
                <a:solidFill>
                  <a:srgbClr val="92D050"/>
                </a:solidFill>
              </a:defRPr>
            </a:lvl2pPr>
            <a:lvl3pPr>
              <a:defRPr>
                <a:solidFill>
                  <a:srgbClr val="92D050"/>
                </a:solidFill>
              </a:defRPr>
            </a:lvl3pPr>
            <a:lvl4pPr>
              <a:defRPr>
                <a:solidFill>
                  <a:srgbClr val="92D050"/>
                </a:solidFill>
              </a:defRPr>
            </a:lvl4pPr>
            <a:lvl5pPr>
              <a:defRPr>
                <a:solidFill>
                  <a:srgbClr val="92D050"/>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Rectangle 4"/>
          <p:cNvSpPr>
            <a:spLocks noGrp="1" noChangeArrowheads="1"/>
          </p:cNvSpPr>
          <p:nvPr>
            <p:ph type="dt" sz="half" idx="10"/>
          </p:nvPr>
        </p:nvSpPr>
        <p:spPr>
          <a:xfrm>
            <a:off x="457200" y="4683919"/>
            <a:ext cx="2133600" cy="357188"/>
          </a:xfrm>
          <a:prstGeom prst="rect">
            <a:avLst/>
          </a:prstGeom>
          <a:ln/>
        </p:spPr>
        <p:txBody>
          <a:bodyPr/>
          <a:lstStyle>
            <a:lvl1pPr>
              <a:defRPr/>
            </a:lvl1pPr>
          </a:lstStyle>
          <a:p>
            <a:pPr>
              <a:defRPr/>
            </a:pPr>
            <a:endParaRPr lang="en-GB"/>
          </a:p>
        </p:txBody>
      </p:sp>
      <p:sp>
        <p:nvSpPr>
          <p:cNvPr id="5" name="Rectangle 5"/>
          <p:cNvSpPr>
            <a:spLocks noGrp="1" noChangeArrowheads="1"/>
          </p:cNvSpPr>
          <p:nvPr>
            <p:ph type="ftr" sz="quarter" idx="11"/>
          </p:nvPr>
        </p:nvSpPr>
        <p:spPr>
          <a:xfrm>
            <a:off x="3124200" y="4683919"/>
            <a:ext cx="2895600" cy="357188"/>
          </a:xfrm>
          <a:prstGeom prst="rect">
            <a:avLst/>
          </a:prstGeom>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xfrm>
            <a:off x="6553200" y="4683919"/>
            <a:ext cx="2133600" cy="357188"/>
          </a:xfrm>
          <a:prstGeom prst="rect">
            <a:avLst/>
          </a:prstGeom>
          <a:ln/>
        </p:spPr>
        <p:txBody>
          <a:bodyPr/>
          <a:lstStyle>
            <a:lvl1pPr>
              <a:defRPr/>
            </a:lvl1pPr>
          </a:lstStyle>
          <a:p>
            <a:pPr>
              <a:defRPr/>
            </a:pPr>
            <a:fld id="{AF35DDA0-17FC-437A-804D-79EE1CA44662}" type="slidenum">
              <a:rPr lang="en-GB" altLang="en-US"/>
              <a:pPr>
                <a:defRPr/>
              </a:pPr>
              <a:t>‹#›</a:t>
            </a:fld>
            <a:endParaRPr lang="en-GB" altLang="en-US"/>
          </a:p>
        </p:txBody>
      </p:sp>
    </p:spTree>
    <p:extLst>
      <p:ext uri="{BB962C8B-B14F-4D97-AF65-F5344CB8AC3E}">
        <p14:creationId xmlns:p14="http://schemas.microsoft.com/office/powerpoint/2010/main" val="38186395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cSld name="Subtitle">
    <p:spTree>
      <p:nvGrpSpPr>
        <p:cNvPr id="1" name="Shape 12"/>
        <p:cNvGrpSpPr/>
        <p:nvPr/>
      </p:nvGrpSpPr>
      <p:grpSpPr>
        <a:xfrm>
          <a:off x="0" y="0"/>
          <a:ext cx="0" cy="0"/>
          <a:chOff x="0" y="0"/>
          <a:chExt cx="0" cy="0"/>
        </a:xfrm>
      </p:grpSpPr>
      <p:sp>
        <p:nvSpPr>
          <p:cNvPr id="13" name="Shape 13"/>
          <p:cNvSpPr txBox="1">
            <a:spLocks noGrp="1"/>
          </p:cNvSpPr>
          <p:nvPr>
            <p:ph type="subTitle" idx="1"/>
          </p:nvPr>
        </p:nvSpPr>
        <p:spPr>
          <a:xfrm>
            <a:off x="2022300" y="2815923"/>
            <a:ext cx="5591400" cy="784799"/>
          </a:xfrm>
          <a:prstGeom prst="rect">
            <a:avLst/>
          </a:prstGeom>
        </p:spPr>
        <p:txBody>
          <a:bodyPr lIns="91425" tIns="91425" rIns="91425" bIns="91425" anchor="t" anchorCtr="0"/>
          <a:lstStyle>
            <a:lvl1pPr lvl="0" rtl="0">
              <a:spcBef>
                <a:spcPts val="0"/>
              </a:spcBef>
              <a:buClr>
                <a:srgbClr val="000000"/>
              </a:buClr>
              <a:buSzPct val="100000"/>
              <a:buNone/>
              <a:defRPr sz="1400">
                <a:highlight>
                  <a:srgbClr val="FFCD00"/>
                </a:highlight>
              </a:defRPr>
            </a:lvl1pPr>
            <a:lvl2pPr lvl="1" rtl="0">
              <a:spcBef>
                <a:spcPts val="0"/>
              </a:spcBef>
              <a:buClr>
                <a:schemeClr val="dk2"/>
              </a:buClr>
              <a:buSzPct val="100000"/>
              <a:buNone/>
              <a:defRPr sz="1400">
                <a:solidFill>
                  <a:schemeClr val="dk2"/>
                </a:solidFill>
                <a:highlight>
                  <a:srgbClr val="FFCD00"/>
                </a:highlight>
              </a:defRPr>
            </a:lvl2pPr>
            <a:lvl3pPr lvl="2" rtl="0">
              <a:spcBef>
                <a:spcPts val="0"/>
              </a:spcBef>
              <a:buClr>
                <a:schemeClr val="dk2"/>
              </a:buClr>
              <a:buSzPct val="100000"/>
              <a:buNone/>
              <a:defRPr sz="1400">
                <a:solidFill>
                  <a:schemeClr val="dk2"/>
                </a:solidFill>
                <a:highlight>
                  <a:srgbClr val="FFCD00"/>
                </a:highlight>
              </a:defRPr>
            </a:lvl3pPr>
            <a:lvl4pPr lvl="3" rtl="0">
              <a:spcBef>
                <a:spcPts val="0"/>
              </a:spcBef>
              <a:buClr>
                <a:schemeClr val="dk2"/>
              </a:buClr>
              <a:buSzPct val="100000"/>
              <a:buNone/>
              <a:defRPr sz="1400">
                <a:solidFill>
                  <a:schemeClr val="dk2"/>
                </a:solidFill>
                <a:highlight>
                  <a:srgbClr val="FFCD00"/>
                </a:highlight>
              </a:defRPr>
            </a:lvl4pPr>
            <a:lvl5pPr lvl="4" rtl="0">
              <a:spcBef>
                <a:spcPts val="0"/>
              </a:spcBef>
              <a:buClr>
                <a:schemeClr val="dk2"/>
              </a:buClr>
              <a:buSzPct val="100000"/>
              <a:buNone/>
              <a:defRPr sz="1400">
                <a:solidFill>
                  <a:schemeClr val="dk2"/>
                </a:solidFill>
                <a:highlight>
                  <a:srgbClr val="FFCD00"/>
                </a:highlight>
              </a:defRPr>
            </a:lvl5pPr>
            <a:lvl6pPr lvl="5" rtl="0">
              <a:spcBef>
                <a:spcPts val="0"/>
              </a:spcBef>
              <a:buClr>
                <a:schemeClr val="dk2"/>
              </a:buClr>
              <a:buSzPct val="100000"/>
              <a:buNone/>
              <a:defRPr sz="1400">
                <a:solidFill>
                  <a:schemeClr val="dk2"/>
                </a:solidFill>
                <a:highlight>
                  <a:srgbClr val="FFCD00"/>
                </a:highlight>
              </a:defRPr>
            </a:lvl6pPr>
            <a:lvl7pPr lvl="6" rtl="0">
              <a:spcBef>
                <a:spcPts val="0"/>
              </a:spcBef>
              <a:buClr>
                <a:schemeClr val="dk2"/>
              </a:buClr>
              <a:buSzPct val="100000"/>
              <a:buNone/>
              <a:defRPr sz="1400">
                <a:solidFill>
                  <a:schemeClr val="dk2"/>
                </a:solidFill>
                <a:highlight>
                  <a:srgbClr val="FFCD00"/>
                </a:highlight>
              </a:defRPr>
            </a:lvl7pPr>
            <a:lvl8pPr lvl="7" rtl="0">
              <a:spcBef>
                <a:spcPts val="0"/>
              </a:spcBef>
              <a:buClr>
                <a:schemeClr val="dk2"/>
              </a:buClr>
              <a:buSzPct val="100000"/>
              <a:buNone/>
              <a:defRPr sz="1400">
                <a:solidFill>
                  <a:schemeClr val="dk2"/>
                </a:solidFill>
                <a:highlight>
                  <a:srgbClr val="FFCD00"/>
                </a:highlight>
              </a:defRPr>
            </a:lvl8pPr>
            <a:lvl9pPr lvl="8" rtl="0">
              <a:spcBef>
                <a:spcPts val="0"/>
              </a:spcBef>
              <a:buClr>
                <a:schemeClr val="dk2"/>
              </a:buClr>
              <a:buSzPct val="100000"/>
              <a:buNone/>
              <a:defRPr sz="1400">
                <a:solidFill>
                  <a:schemeClr val="dk2"/>
                </a:solidFill>
                <a:highlight>
                  <a:srgbClr val="FFCD00"/>
                </a:highlight>
              </a:defRPr>
            </a:lvl9pPr>
          </a:lstStyle>
          <a:p>
            <a:endParaRPr/>
          </a:p>
        </p:txBody>
      </p:sp>
      <p:cxnSp>
        <p:nvCxnSpPr>
          <p:cNvPr id="14" name="Shape 14"/>
          <p:cNvCxnSpPr/>
          <p:nvPr/>
        </p:nvCxnSpPr>
        <p:spPr>
          <a:xfrm>
            <a:off x="-6025" y="2571761"/>
            <a:ext cx="1984499" cy="0"/>
          </a:xfrm>
          <a:prstGeom prst="straightConnector1">
            <a:avLst/>
          </a:prstGeom>
          <a:noFill/>
          <a:ln w="9525" cap="flat" cmpd="sng">
            <a:solidFill>
              <a:srgbClr val="CCCCCC"/>
            </a:solidFill>
            <a:prstDash val="solid"/>
            <a:round/>
            <a:headEnd type="none" w="lg" len="lg"/>
            <a:tailEnd type="none" w="lg" len="lg"/>
          </a:ln>
        </p:spPr>
      </p:cxnSp>
      <p:sp>
        <p:nvSpPr>
          <p:cNvPr id="15" name="Shape 15"/>
          <p:cNvSpPr/>
          <p:nvPr/>
        </p:nvSpPr>
        <p:spPr>
          <a:xfrm>
            <a:off x="1117950" y="2288250"/>
            <a:ext cx="566999" cy="566999"/>
          </a:xfrm>
          <a:prstGeom prst="ellipse">
            <a:avLst/>
          </a:prstGeom>
          <a:solidFill>
            <a:srgbClr val="FFCD00"/>
          </a:solidFill>
          <a:ln>
            <a:noFill/>
          </a:ln>
        </p:spPr>
        <p:txBody>
          <a:bodyPr lIns="91425" tIns="91425" rIns="91425" bIns="91425" anchor="ctr" anchorCtr="0">
            <a:noAutofit/>
          </a:bodyPr>
          <a:lstStyle/>
          <a:p>
            <a:pPr lvl="0" rtl="0">
              <a:spcBef>
                <a:spcPts val="0"/>
              </a:spcBef>
              <a:buNone/>
            </a:pPr>
            <a:endParaRPr/>
          </a:p>
        </p:txBody>
      </p:sp>
      <p:sp>
        <p:nvSpPr>
          <p:cNvPr id="16" name="Shape 16"/>
          <p:cNvSpPr txBox="1">
            <a:spLocks noGrp="1"/>
          </p:cNvSpPr>
          <p:nvPr>
            <p:ph type="ctrTitle"/>
          </p:nvPr>
        </p:nvSpPr>
        <p:spPr>
          <a:xfrm>
            <a:off x="2022225" y="1693523"/>
            <a:ext cx="3787799" cy="1159799"/>
          </a:xfrm>
          <a:prstGeom prst="rect">
            <a:avLst/>
          </a:prstGeom>
        </p:spPr>
        <p:txBody>
          <a:bodyPr lIns="91425" tIns="91425" rIns="91425" bIns="91425" anchor="b" anchorCtr="0"/>
          <a:lstStyle>
            <a:lvl1pPr lvl="0" rtl="0">
              <a:spcBef>
                <a:spcPts val="0"/>
              </a:spcBef>
              <a:buSzPct val="100000"/>
              <a:defRPr sz="3000"/>
            </a:lvl1pPr>
            <a:lvl2pPr lvl="1" rtl="0">
              <a:spcBef>
                <a:spcPts val="0"/>
              </a:spcBef>
              <a:buSzPct val="100000"/>
              <a:defRPr sz="3000"/>
            </a:lvl2pPr>
            <a:lvl3pPr lvl="2" rtl="0">
              <a:spcBef>
                <a:spcPts val="0"/>
              </a:spcBef>
              <a:buSzPct val="100000"/>
              <a:defRPr sz="3000"/>
            </a:lvl3pPr>
            <a:lvl4pPr lvl="3" rtl="0">
              <a:spcBef>
                <a:spcPts val="0"/>
              </a:spcBef>
              <a:buSzPct val="100000"/>
              <a:defRPr sz="3000"/>
            </a:lvl4pPr>
            <a:lvl5pPr lvl="4" rtl="0">
              <a:spcBef>
                <a:spcPts val="0"/>
              </a:spcBef>
              <a:buSzPct val="100000"/>
              <a:defRPr sz="3000"/>
            </a:lvl5pPr>
            <a:lvl6pPr lvl="5" rtl="0">
              <a:spcBef>
                <a:spcPts val="0"/>
              </a:spcBef>
              <a:buSzPct val="100000"/>
              <a:defRPr sz="3000"/>
            </a:lvl6pPr>
            <a:lvl7pPr lvl="6" rtl="0">
              <a:spcBef>
                <a:spcPts val="0"/>
              </a:spcBef>
              <a:buSzPct val="100000"/>
              <a:defRPr sz="3000"/>
            </a:lvl7pPr>
            <a:lvl8pPr lvl="7" rtl="0">
              <a:spcBef>
                <a:spcPts val="0"/>
              </a:spcBef>
              <a:buSzPct val="100000"/>
              <a:defRPr sz="3000"/>
            </a:lvl8pPr>
            <a:lvl9pPr lvl="8" rtl="0">
              <a:spcBef>
                <a:spcPts val="0"/>
              </a:spcBef>
              <a:buSzPct val="100000"/>
              <a:defRPr sz="3000"/>
            </a:lvl9pPr>
          </a:lstStyle>
          <a:p>
            <a:endParaRPr/>
          </a:p>
        </p:txBody>
      </p:sp>
      <p:cxnSp>
        <p:nvCxnSpPr>
          <p:cNvPr id="17" name="Shape 17"/>
          <p:cNvCxnSpPr/>
          <p:nvPr/>
        </p:nvCxnSpPr>
        <p:spPr>
          <a:xfrm>
            <a:off x="5898975" y="2571750"/>
            <a:ext cx="3251099" cy="0"/>
          </a:xfrm>
          <a:prstGeom prst="straightConnector1">
            <a:avLst/>
          </a:prstGeom>
          <a:noFill/>
          <a:ln w="9525" cap="flat" cmpd="sng">
            <a:solidFill>
              <a:srgbClr val="CCCCCC"/>
            </a:solidFill>
            <a:prstDash val="solid"/>
            <a:round/>
            <a:headEnd type="none" w="lg" len="lg"/>
            <a:tailEnd type="none" w="lg" len="lg"/>
          </a:ln>
        </p:spPr>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Quote">
    <p:spTree>
      <p:nvGrpSpPr>
        <p:cNvPr id="1" name="Shape 18"/>
        <p:cNvGrpSpPr/>
        <p:nvPr/>
      </p:nvGrpSpPr>
      <p:grpSpPr>
        <a:xfrm>
          <a:off x="0" y="0"/>
          <a:ext cx="0" cy="0"/>
          <a:chOff x="0" y="0"/>
          <a:chExt cx="0" cy="0"/>
        </a:xfrm>
      </p:grpSpPr>
      <p:sp>
        <p:nvSpPr>
          <p:cNvPr id="19" name="Shape 19"/>
          <p:cNvSpPr txBox="1">
            <a:spLocks noGrp="1"/>
          </p:cNvSpPr>
          <p:nvPr>
            <p:ph type="body" idx="1"/>
          </p:nvPr>
        </p:nvSpPr>
        <p:spPr>
          <a:xfrm>
            <a:off x="2105050" y="2238000"/>
            <a:ext cx="4933800" cy="819899"/>
          </a:xfrm>
          <a:prstGeom prst="rect">
            <a:avLst/>
          </a:prstGeom>
        </p:spPr>
        <p:txBody>
          <a:bodyPr lIns="91425" tIns="91425" rIns="91425" bIns="91425" anchor="b" anchorCtr="0"/>
          <a:lstStyle>
            <a:lvl1pPr lvl="0" algn="ctr" rtl="0">
              <a:spcBef>
                <a:spcPts val="0"/>
              </a:spcBef>
              <a:buSzPct val="100000"/>
              <a:buFont typeface="Lora"/>
              <a:defRPr sz="2400" i="1">
                <a:latin typeface="Lora"/>
                <a:ea typeface="Lora"/>
                <a:cs typeface="Lora"/>
                <a:sym typeface="Lora"/>
              </a:defRPr>
            </a:lvl1pPr>
            <a:lvl2pPr lvl="1" algn="ctr" rtl="0">
              <a:spcBef>
                <a:spcPts val="0"/>
              </a:spcBef>
              <a:buFont typeface="Lora"/>
              <a:defRPr i="1">
                <a:latin typeface="Lora"/>
                <a:ea typeface="Lora"/>
                <a:cs typeface="Lora"/>
                <a:sym typeface="Lora"/>
              </a:defRPr>
            </a:lvl2pPr>
            <a:lvl3pPr lvl="2" algn="ctr" rtl="0">
              <a:spcBef>
                <a:spcPts val="0"/>
              </a:spcBef>
              <a:buFont typeface="Lora"/>
              <a:defRPr i="1">
                <a:latin typeface="Lora"/>
                <a:ea typeface="Lora"/>
                <a:cs typeface="Lora"/>
                <a:sym typeface="Lora"/>
              </a:defRPr>
            </a:lvl3pPr>
            <a:lvl4pPr lvl="3" algn="ctr" rtl="0">
              <a:spcBef>
                <a:spcPts val="0"/>
              </a:spcBef>
              <a:buSzPct val="100000"/>
              <a:buFont typeface="Lora"/>
              <a:defRPr sz="2400" i="1">
                <a:latin typeface="Lora"/>
                <a:ea typeface="Lora"/>
                <a:cs typeface="Lora"/>
                <a:sym typeface="Lora"/>
              </a:defRPr>
            </a:lvl4pPr>
            <a:lvl5pPr lvl="4" algn="ctr" rtl="0">
              <a:spcBef>
                <a:spcPts val="0"/>
              </a:spcBef>
              <a:buSzPct val="100000"/>
              <a:buFont typeface="Lora"/>
              <a:defRPr sz="2400" i="1">
                <a:latin typeface="Lora"/>
                <a:ea typeface="Lora"/>
                <a:cs typeface="Lora"/>
                <a:sym typeface="Lora"/>
              </a:defRPr>
            </a:lvl5pPr>
            <a:lvl6pPr lvl="5" algn="ctr" rtl="0">
              <a:spcBef>
                <a:spcPts val="0"/>
              </a:spcBef>
              <a:buSzPct val="100000"/>
              <a:buFont typeface="Lora"/>
              <a:defRPr sz="2400" i="1">
                <a:latin typeface="Lora"/>
                <a:ea typeface="Lora"/>
                <a:cs typeface="Lora"/>
                <a:sym typeface="Lora"/>
              </a:defRPr>
            </a:lvl6pPr>
            <a:lvl7pPr lvl="6" algn="ctr" rtl="0">
              <a:spcBef>
                <a:spcPts val="0"/>
              </a:spcBef>
              <a:buSzPct val="100000"/>
              <a:buFont typeface="Lora"/>
              <a:defRPr sz="2400" i="1">
                <a:latin typeface="Lora"/>
                <a:ea typeface="Lora"/>
                <a:cs typeface="Lora"/>
                <a:sym typeface="Lora"/>
              </a:defRPr>
            </a:lvl7pPr>
            <a:lvl8pPr lvl="7" algn="ctr" rtl="0">
              <a:spcBef>
                <a:spcPts val="0"/>
              </a:spcBef>
              <a:buSzPct val="100000"/>
              <a:buFont typeface="Lora"/>
              <a:defRPr sz="2400" i="1">
                <a:latin typeface="Lora"/>
                <a:ea typeface="Lora"/>
                <a:cs typeface="Lora"/>
                <a:sym typeface="Lora"/>
              </a:defRPr>
            </a:lvl8pPr>
            <a:lvl9pPr lvl="8" algn="ctr">
              <a:spcBef>
                <a:spcPts val="0"/>
              </a:spcBef>
              <a:buSzPct val="100000"/>
              <a:buFont typeface="Lora"/>
              <a:defRPr sz="2400" i="1">
                <a:latin typeface="Lora"/>
                <a:ea typeface="Lora"/>
                <a:cs typeface="Lora"/>
                <a:sym typeface="Lora"/>
              </a:defRPr>
            </a:lvl9pPr>
          </a:lstStyle>
          <a:p>
            <a:endParaRPr/>
          </a:p>
        </p:txBody>
      </p:sp>
      <p:cxnSp>
        <p:nvCxnSpPr>
          <p:cNvPr id="20" name="Shape 20"/>
          <p:cNvCxnSpPr/>
          <p:nvPr/>
        </p:nvCxnSpPr>
        <p:spPr>
          <a:xfrm>
            <a:off x="4584075" y="3676500"/>
            <a:ext cx="0" cy="1480499"/>
          </a:xfrm>
          <a:prstGeom prst="straightConnector1">
            <a:avLst/>
          </a:prstGeom>
          <a:noFill/>
          <a:ln w="9525" cap="flat" cmpd="sng">
            <a:solidFill>
              <a:srgbClr val="CCCCCC"/>
            </a:solidFill>
            <a:prstDash val="solid"/>
            <a:round/>
            <a:headEnd type="none" w="lg" len="lg"/>
            <a:tailEnd type="none" w="lg" len="lg"/>
          </a:ln>
        </p:spPr>
      </p:cxnSp>
      <p:sp>
        <p:nvSpPr>
          <p:cNvPr id="21" name="Shape 21"/>
          <p:cNvSpPr/>
          <p:nvPr/>
        </p:nvSpPr>
        <p:spPr>
          <a:xfrm>
            <a:off x="4288500" y="3393000"/>
            <a:ext cx="566999" cy="566999"/>
          </a:xfrm>
          <a:prstGeom prst="ellipse">
            <a:avLst/>
          </a:prstGeom>
          <a:solidFill>
            <a:srgbClr val="FFCD00"/>
          </a:solidFill>
          <a:ln>
            <a:noFill/>
          </a:ln>
        </p:spPr>
        <p:txBody>
          <a:bodyPr lIns="91425" tIns="91425" rIns="91425" bIns="91425" anchor="ctr" anchorCtr="0">
            <a:noAutofit/>
          </a:bodyPr>
          <a:lstStyle/>
          <a:p>
            <a:pPr lvl="0" rtl="0">
              <a:spcBef>
                <a:spcPts val="0"/>
              </a:spcBef>
              <a:buNone/>
            </a:pPr>
            <a:endParaRPr/>
          </a:p>
        </p:txBody>
      </p:sp>
      <p:sp>
        <p:nvSpPr>
          <p:cNvPr id="22" name="Shape 22"/>
          <p:cNvSpPr txBox="1"/>
          <p:nvPr/>
        </p:nvSpPr>
        <p:spPr>
          <a:xfrm>
            <a:off x="3593400" y="3412651"/>
            <a:ext cx="1957200" cy="653699"/>
          </a:xfrm>
          <a:prstGeom prst="rect">
            <a:avLst/>
          </a:prstGeom>
          <a:noFill/>
          <a:ln>
            <a:noFill/>
          </a:ln>
        </p:spPr>
        <p:txBody>
          <a:bodyPr lIns="91425" tIns="91425" rIns="91425" bIns="91425" anchor="t" anchorCtr="0">
            <a:noAutofit/>
          </a:bodyPr>
          <a:lstStyle/>
          <a:p>
            <a:pPr lvl="0" algn="ctr">
              <a:spcBef>
                <a:spcPts val="0"/>
              </a:spcBef>
              <a:buNone/>
            </a:pPr>
            <a:r>
              <a:rPr lang="en" sz="3600" b="1">
                <a:latin typeface="Lora"/>
                <a:ea typeface="Lora"/>
                <a:cs typeface="Lora"/>
                <a:sym typeface="Lora"/>
              </a:rPr>
              <a:t>“</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itle + 1 column">
    <p:spTree>
      <p:nvGrpSpPr>
        <p:cNvPr id="1" name="Shape 23"/>
        <p:cNvGrpSpPr/>
        <p:nvPr/>
      </p:nvGrpSpPr>
      <p:grpSpPr>
        <a:xfrm>
          <a:off x="0" y="0"/>
          <a:ext cx="0" cy="0"/>
          <a:chOff x="0" y="0"/>
          <a:chExt cx="0" cy="0"/>
        </a:xfrm>
      </p:grpSpPr>
      <p:cxnSp>
        <p:nvCxnSpPr>
          <p:cNvPr id="24" name="Shape 24"/>
          <p:cNvCxnSpPr/>
          <p:nvPr/>
        </p:nvCxnSpPr>
        <p:spPr>
          <a:xfrm>
            <a:off x="0" y="1131725"/>
            <a:ext cx="1375800" cy="0"/>
          </a:xfrm>
          <a:prstGeom prst="straightConnector1">
            <a:avLst/>
          </a:prstGeom>
          <a:noFill/>
          <a:ln w="9525" cap="flat" cmpd="sng">
            <a:solidFill>
              <a:srgbClr val="CCCCCC"/>
            </a:solidFill>
            <a:prstDash val="solid"/>
            <a:round/>
            <a:headEnd type="none" w="lg" len="lg"/>
            <a:tailEnd type="none" w="lg" len="lg"/>
          </a:ln>
        </p:spPr>
      </p:cxnSp>
      <p:sp>
        <p:nvSpPr>
          <p:cNvPr id="25" name="Shape 25"/>
          <p:cNvSpPr/>
          <p:nvPr/>
        </p:nvSpPr>
        <p:spPr>
          <a:xfrm>
            <a:off x="817475" y="928766"/>
            <a:ext cx="405899" cy="405899"/>
          </a:xfrm>
          <a:prstGeom prst="ellipse">
            <a:avLst/>
          </a:prstGeom>
          <a:solidFill>
            <a:srgbClr val="FFCD00"/>
          </a:solidFill>
          <a:ln>
            <a:noFill/>
          </a:ln>
        </p:spPr>
        <p:txBody>
          <a:bodyPr lIns="91425" tIns="91425" rIns="91425" bIns="91425" anchor="ctr" anchorCtr="0">
            <a:noAutofit/>
          </a:bodyPr>
          <a:lstStyle/>
          <a:p>
            <a:pPr lvl="0" rtl="0">
              <a:spcBef>
                <a:spcPts val="0"/>
              </a:spcBef>
              <a:buNone/>
            </a:pPr>
            <a:endParaRPr/>
          </a:p>
        </p:txBody>
      </p:sp>
      <p:sp>
        <p:nvSpPr>
          <p:cNvPr id="26" name="Shape 26"/>
          <p:cNvSpPr txBox="1">
            <a:spLocks noGrp="1"/>
          </p:cNvSpPr>
          <p:nvPr>
            <p:ph type="title"/>
          </p:nvPr>
        </p:nvSpPr>
        <p:spPr>
          <a:xfrm>
            <a:off x="1381250" y="922668"/>
            <a:ext cx="3878399" cy="435599"/>
          </a:xfrm>
          <a:prstGeom prst="rect">
            <a:avLst/>
          </a:prstGeom>
        </p:spPr>
        <p:txBody>
          <a:bodyPr lIns="91425" tIns="91425" rIns="91425" bIns="91425" anchor="ctr" anchorCtr="0"/>
          <a:lstStyle>
            <a:lvl1pPr lvl="0" rtl="0">
              <a:spcBef>
                <a:spcPts val="0"/>
              </a:spcBef>
              <a:buSzPct val="100000"/>
              <a:buFont typeface="Lora"/>
              <a:buNone/>
              <a:defRPr sz="2000" b="1">
                <a:latin typeface="Lora"/>
                <a:ea typeface="Lora"/>
                <a:cs typeface="Lora"/>
                <a:sym typeface="Lora"/>
              </a:defRPr>
            </a:lvl1pPr>
            <a:lvl2pPr lvl="1" rtl="0">
              <a:spcBef>
                <a:spcPts val="0"/>
              </a:spcBef>
              <a:buSzPct val="100000"/>
              <a:buFont typeface="Lora"/>
              <a:buNone/>
              <a:defRPr sz="2000" b="1">
                <a:highlight>
                  <a:srgbClr val="FFFFFF"/>
                </a:highlight>
                <a:latin typeface="Lora"/>
                <a:ea typeface="Lora"/>
                <a:cs typeface="Lora"/>
                <a:sym typeface="Lora"/>
              </a:defRPr>
            </a:lvl2pPr>
            <a:lvl3pPr lvl="2" rtl="0">
              <a:spcBef>
                <a:spcPts val="0"/>
              </a:spcBef>
              <a:buSzPct val="100000"/>
              <a:buFont typeface="Lora"/>
              <a:buNone/>
              <a:defRPr sz="2000" b="1">
                <a:highlight>
                  <a:srgbClr val="FFFFFF"/>
                </a:highlight>
                <a:latin typeface="Lora"/>
                <a:ea typeface="Lora"/>
                <a:cs typeface="Lora"/>
                <a:sym typeface="Lora"/>
              </a:defRPr>
            </a:lvl3pPr>
            <a:lvl4pPr lvl="3" rtl="0">
              <a:spcBef>
                <a:spcPts val="0"/>
              </a:spcBef>
              <a:buSzPct val="100000"/>
              <a:buFont typeface="Lora"/>
              <a:buNone/>
              <a:defRPr sz="2000" b="1">
                <a:highlight>
                  <a:srgbClr val="FFFFFF"/>
                </a:highlight>
                <a:latin typeface="Lora"/>
                <a:ea typeface="Lora"/>
                <a:cs typeface="Lora"/>
                <a:sym typeface="Lora"/>
              </a:defRPr>
            </a:lvl4pPr>
            <a:lvl5pPr lvl="4" rtl="0">
              <a:spcBef>
                <a:spcPts val="0"/>
              </a:spcBef>
              <a:buSzPct val="100000"/>
              <a:buFont typeface="Lora"/>
              <a:buNone/>
              <a:defRPr sz="2000" b="1">
                <a:highlight>
                  <a:srgbClr val="FFFFFF"/>
                </a:highlight>
                <a:latin typeface="Lora"/>
                <a:ea typeface="Lora"/>
                <a:cs typeface="Lora"/>
                <a:sym typeface="Lora"/>
              </a:defRPr>
            </a:lvl5pPr>
            <a:lvl6pPr lvl="5" rtl="0">
              <a:spcBef>
                <a:spcPts val="0"/>
              </a:spcBef>
              <a:buSzPct val="100000"/>
              <a:buFont typeface="Lora"/>
              <a:buNone/>
              <a:defRPr sz="2000" b="1">
                <a:highlight>
                  <a:srgbClr val="FFFFFF"/>
                </a:highlight>
                <a:latin typeface="Lora"/>
                <a:ea typeface="Lora"/>
                <a:cs typeface="Lora"/>
                <a:sym typeface="Lora"/>
              </a:defRPr>
            </a:lvl6pPr>
            <a:lvl7pPr lvl="6" rtl="0">
              <a:spcBef>
                <a:spcPts val="0"/>
              </a:spcBef>
              <a:buSzPct val="100000"/>
              <a:buFont typeface="Lora"/>
              <a:buNone/>
              <a:defRPr sz="2000" b="1">
                <a:highlight>
                  <a:srgbClr val="FFFFFF"/>
                </a:highlight>
                <a:latin typeface="Lora"/>
                <a:ea typeface="Lora"/>
                <a:cs typeface="Lora"/>
                <a:sym typeface="Lora"/>
              </a:defRPr>
            </a:lvl7pPr>
            <a:lvl8pPr lvl="7" rtl="0">
              <a:spcBef>
                <a:spcPts val="0"/>
              </a:spcBef>
              <a:buSzPct val="100000"/>
              <a:buFont typeface="Lora"/>
              <a:buNone/>
              <a:defRPr sz="2000" b="1">
                <a:highlight>
                  <a:srgbClr val="FFFFFF"/>
                </a:highlight>
                <a:latin typeface="Lora"/>
                <a:ea typeface="Lora"/>
                <a:cs typeface="Lora"/>
                <a:sym typeface="Lora"/>
              </a:defRPr>
            </a:lvl8pPr>
            <a:lvl9pPr lvl="8" rtl="0">
              <a:spcBef>
                <a:spcPts val="0"/>
              </a:spcBef>
              <a:buSzPct val="100000"/>
              <a:buFont typeface="Lora"/>
              <a:buNone/>
              <a:defRPr sz="2000" b="1">
                <a:highlight>
                  <a:srgbClr val="FFFFFF"/>
                </a:highlight>
                <a:latin typeface="Lora"/>
                <a:ea typeface="Lora"/>
                <a:cs typeface="Lora"/>
                <a:sym typeface="Lora"/>
              </a:defRPr>
            </a:lvl9pPr>
          </a:lstStyle>
          <a:p>
            <a:endParaRPr/>
          </a:p>
        </p:txBody>
      </p:sp>
      <p:sp>
        <p:nvSpPr>
          <p:cNvPr id="27" name="Shape 27"/>
          <p:cNvSpPr txBox="1">
            <a:spLocks noGrp="1"/>
          </p:cNvSpPr>
          <p:nvPr>
            <p:ph type="body" idx="1"/>
          </p:nvPr>
        </p:nvSpPr>
        <p:spPr>
          <a:xfrm>
            <a:off x="1381250" y="1616470"/>
            <a:ext cx="6809700" cy="3112200"/>
          </a:xfrm>
          <a:prstGeom prst="rect">
            <a:avLst/>
          </a:prstGeom>
        </p:spPr>
        <p:txBody>
          <a:bodyPr lIns="91425" tIns="91425" rIns="91425" bIns="91425" anchor="t" anchorCtr="0"/>
          <a:lstStyle>
            <a:lvl1pPr lvl="0" rtl="0">
              <a:spcBef>
                <a:spcPts val="600"/>
              </a:spcBef>
              <a:buClr>
                <a:srgbClr val="FFCD00"/>
              </a:buClr>
              <a:buSzPct val="100000"/>
              <a:buFont typeface="Quattrocento Sans"/>
              <a:buChar char="◉"/>
              <a:defRPr sz="2400">
                <a:latin typeface="Quattrocento Sans"/>
                <a:ea typeface="Quattrocento Sans"/>
                <a:cs typeface="Quattrocento Sans"/>
                <a:sym typeface="Quattrocento Sans"/>
              </a:defRPr>
            </a:lvl1pPr>
            <a:lvl2pPr lvl="1" rtl="0">
              <a:spcBef>
                <a:spcPts val="480"/>
              </a:spcBef>
              <a:buClr>
                <a:srgbClr val="FFCD00"/>
              </a:buClr>
              <a:buSzPct val="100000"/>
              <a:buFont typeface="Quattrocento Sans"/>
              <a:defRPr sz="2000">
                <a:latin typeface="Quattrocento Sans"/>
                <a:ea typeface="Quattrocento Sans"/>
                <a:cs typeface="Quattrocento Sans"/>
                <a:sym typeface="Quattrocento Sans"/>
              </a:defRPr>
            </a:lvl2pPr>
            <a:lvl3pPr lvl="2" rtl="0">
              <a:spcBef>
                <a:spcPts val="480"/>
              </a:spcBef>
              <a:buClr>
                <a:srgbClr val="FFCD00"/>
              </a:buClr>
              <a:buSzPct val="100000"/>
              <a:buFont typeface="Quattrocento Sans"/>
              <a:defRPr sz="2000">
                <a:latin typeface="Quattrocento Sans"/>
                <a:ea typeface="Quattrocento Sans"/>
                <a:cs typeface="Quattrocento Sans"/>
                <a:sym typeface="Quattrocento Sans"/>
              </a:defRPr>
            </a:lvl3pPr>
            <a:lvl4pPr lvl="3" rtl="0">
              <a:spcBef>
                <a:spcPts val="360"/>
              </a:spcBef>
              <a:buClr>
                <a:srgbClr val="FFCD00"/>
              </a:buClr>
              <a:buSzPct val="100000"/>
              <a:buFont typeface="Quattrocento Sans"/>
              <a:defRPr sz="1800">
                <a:latin typeface="Quattrocento Sans"/>
                <a:ea typeface="Quattrocento Sans"/>
                <a:cs typeface="Quattrocento Sans"/>
                <a:sym typeface="Quattrocento Sans"/>
              </a:defRPr>
            </a:lvl4pPr>
            <a:lvl5pPr lvl="4" rtl="0">
              <a:spcBef>
                <a:spcPts val="360"/>
              </a:spcBef>
              <a:buClr>
                <a:srgbClr val="FFCD00"/>
              </a:buClr>
              <a:buSzPct val="100000"/>
              <a:buFont typeface="Quattrocento Sans"/>
              <a:defRPr sz="1800">
                <a:latin typeface="Quattrocento Sans"/>
                <a:ea typeface="Quattrocento Sans"/>
                <a:cs typeface="Quattrocento Sans"/>
                <a:sym typeface="Quattrocento Sans"/>
              </a:defRPr>
            </a:lvl5pPr>
            <a:lvl6pPr lvl="5" rtl="0">
              <a:spcBef>
                <a:spcPts val="360"/>
              </a:spcBef>
              <a:buClr>
                <a:srgbClr val="FFCD00"/>
              </a:buClr>
              <a:buSzPct val="100000"/>
              <a:buFont typeface="Quattrocento Sans"/>
              <a:defRPr sz="1800">
                <a:latin typeface="Quattrocento Sans"/>
                <a:ea typeface="Quattrocento Sans"/>
                <a:cs typeface="Quattrocento Sans"/>
                <a:sym typeface="Quattrocento Sans"/>
              </a:defRPr>
            </a:lvl6pPr>
            <a:lvl7pPr lvl="6" rtl="0">
              <a:spcBef>
                <a:spcPts val="360"/>
              </a:spcBef>
              <a:buClr>
                <a:srgbClr val="FFCD00"/>
              </a:buClr>
              <a:buSzPct val="100000"/>
              <a:buFont typeface="Quattrocento Sans"/>
              <a:defRPr sz="1800">
                <a:latin typeface="Quattrocento Sans"/>
                <a:ea typeface="Quattrocento Sans"/>
                <a:cs typeface="Quattrocento Sans"/>
                <a:sym typeface="Quattrocento Sans"/>
              </a:defRPr>
            </a:lvl7pPr>
            <a:lvl8pPr lvl="7" rtl="0">
              <a:spcBef>
                <a:spcPts val="360"/>
              </a:spcBef>
              <a:buClr>
                <a:srgbClr val="FFCD00"/>
              </a:buClr>
              <a:buSzPct val="100000"/>
              <a:buFont typeface="Quattrocento Sans"/>
              <a:defRPr sz="1800">
                <a:latin typeface="Quattrocento Sans"/>
                <a:ea typeface="Quattrocento Sans"/>
                <a:cs typeface="Quattrocento Sans"/>
                <a:sym typeface="Quattrocento Sans"/>
              </a:defRPr>
            </a:lvl8pPr>
            <a:lvl9pPr lvl="8" rtl="0">
              <a:spcBef>
                <a:spcPts val="360"/>
              </a:spcBef>
              <a:buClr>
                <a:srgbClr val="FFCD00"/>
              </a:buClr>
              <a:buSzPct val="100000"/>
              <a:buFont typeface="Quattrocento Sans"/>
              <a:defRPr sz="1800">
                <a:latin typeface="Quattrocento Sans"/>
                <a:ea typeface="Quattrocento Sans"/>
                <a:cs typeface="Quattrocento Sans"/>
                <a:sym typeface="Quattrocento Sans"/>
              </a:defRPr>
            </a:lvl9pPr>
          </a:lstStyle>
          <a:p>
            <a:endParaRPr/>
          </a:p>
        </p:txBody>
      </p:sp>
      <p:cxnSp>
        <p:nvCxnSpPr>
          <p:cNvPr id="28" name="Shape 28"/>
          <p:cNvCxnSpPr/>
          <p:nvPr/>
        </p:nvCxnSpPr>
        <p:spPr>
          <a:xfrm>
            <a:off x="5265650" y="1131725"/>
            <a:ext cx="3878399" cy="0"/>
          </a:xfrm>
          <a:prstGeom prst="straightConnector1">
            <a:avLst/>
          </a:prstGeom>
          <a:noFill/>
          <a:ln w="9525" cap="flat" cmpd="sng">
            <a:solidFill>
              <a:srgbClr val="CCCCCC"/>
            </a:solidFill>
            <a:prstDash val="solid"/>
            <a:round/>
            <a:headEnd type="none" w="lg" len="lg"/>
            <a:tailEnd type="none" w="lg" len="lg"/>
          </a:ln>
        </p:spPr>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ColTx">
  <p:cSld name="Title + 2 columns">
    <p:spTree>
      <p:nvGrpSpPr>
        <p:cNvPr id="1" name="Shape 29"/>
        <p:cNvGrpSpPr/>
        <p:nvPr/>
      </p:nvGrpSpPr>
      <p:grpSpPr>
        <a:xfrm>
          <a:off x="0" y="0"/>
          <a:ext cx="0" cy="0"/>
          <a:chOff x="0" y="0"/>
          <a:chExt cx="0" cy="0"/>
        </a:xfrm>
      </p:grpSpPr>
      <p:sp>
        <p:nvSpPr>
          <p:cNvPr id="30" name="Shape 30"/>
          <p:cNvSpPr txBox="1">
            <a:spLocks noGrp="1"/>
          </p:cNvSpPr>
          <p:nvPr>
            <p:ph type="title"/>
          </p:nvPr>
        </p:nvSpPr>
        <p:spPr>
          <a:xfrm>
            <a:off x="1381250" y="922668"/>
            <a:ext cx="3878399" cy="435599"/>
          </a:xfrm>
          <a:prstGeom prst="rect">
            <a:avLst/>
          </a:prstGeom>
        </p:spPr>
        <p:txBody>
          <a:bodyPr lIns="91425" tIns="91425" rIns="91425" bIns="91425" anchor="ctr"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31" name="Shape 31"/>
          <p:cNvSpPr txBox="1">
            <a:spLocks noGrp="1"/>
          </p:cNvSpPr>
          <p:nvPr>
            <p:ph type="body" idx="1"/>
          </p:nvPr>
        </p:nvSpPr>
        <p:spPr>
          <a:xfrm>
            <a:off x="1381250" y="1618700"/>
            <a:ext cx="3425400" cy="3231000"/>
          </a:xfrm>
          <a:prstGeom prst="rect">
            <a:avLst/>
          </a:prstGeom>
        </p:spPr>
        <p:txBody>
          <a:bodyPr lIns="91425" tIns="91425" rIns="91425" bIns="91425" anchor="t" anchorCtr="0"/>
          <a:lstStyle>
            <a:lvl1pPr lvl="0">
              <a:spcBef>
                <a:spcPts val="0"/>
              </a:spcBef>
              <a:buSzPct val="100000"/>
              <a:defRPr sz="2000"/>
            </a:lvl1pPr>
            <a:lvl2pPr lvl="1">
              <a:spcBef>
                <a:spcPts val="0"/>
              </a:spcBef>
              <a:defRPr/>
            </a:lvl2pPr>
            <a:lvl3pPr lvl="2">
              <a:spcBef>
                <a:spcPts val="0"/>
              </a:spcBef>
              <a:defRPr/>
            </a:lvl3pPr>
            <a:lvl4pPr lvl="3">
              <a:spcBef>
                <a:spcPts val="0"/>
              </a:spcBef>
              <a:buSzPct val="100000"/>
              <a:defRPr sz="2000"/>
            </a:lvl4pPr>
            <a:lvl5pPr lvl="4">
              <a:spcBef>
                <a:spcPts val="0"/>
              </a:spcBef>
              <a:buSzPct val="100000"/>
              <a:defRPr sz="2000"/>
            </a:lvl5pPr>
            <a:lvl6pPr lvl="5">
              <a:spcBef>
                <a:spcPts val="0"/>
              </a:spcBef>
              <a:buSzPct val="100000"/>
              <a:defRPr sz="2000"/>
            </a:lvl6pPr>
            <a:lvl7pPr lvl="6">
              <a:spcBef>
                <a:spcPts val="0"/>
              </a:spcBef>
              <a:buSzPct val="100000"/>
              <a:defRPr sz="2000"/>
            </a:lvl7pPr>
            <a:lvl8pPr lvl="7">
              <a:spcBef>
                <a:spcPts val="0"/>
              </a:spcBef>
              <a:buSzPct val="100000"/>
              <a:defRPr sz="2000"/>
            </a:lvl8pPr>
            <a:lvl9pPr lvl="8">
              <a:spcBef>
                <a:spcPts val="0"/>
              </a:spcBef>
              <a:buSzPct val="100000"/>
              <a:defRPr sz="2000"/>
            </a:lvl9pPr>
          </a:lstStyle>
          <a:p>
            <a:endParaRPr/>
          </a:p>
        </p:txBody>
      </p:sp>
      <p:sp>
        <p:nvSpPr>
          <p:cNvPr id="32" name="Shape 32"/>
          <p:cNvSpPr txBox="1">
            <a:spLocks noGrp="1"/>
          </p:cNvSpPr>
          <p:nvPr>
            <p:ph type="body" idx="2"/>
          </p:nvPr>
        </p:nvSpPr>
        <p:spPr>
          <a:xfrm>
            <a:off x="5012916" y="1618700"/>
            <a:ext cx="3425400" cy="3231000"/>
          </a:xfrm>
          <a:prstGeom prst="rect">
            <a:avLst/>
          </a:prstGeom>
        </p:spPr>
        <p:txBody>
          <a:bodyPr lIns="91425" tIns="91425" rIns="91425" bIns="91425" anchor="t" anchorCtr="0"/>
          <a:lstStyle>
            <a:lvl1pPr lvl="0">
              <a:spcBef>
                <a:spcPts val="0"/>
              </a:spcBef>
              <a:buSzPct val="100000"/>
              <a:defRPr sz="2000"/>
            </a:lvl1pPr>
            <a:lvl2pPr lvl="1">
              <a:spcBef>
                <a:spcPts val="0"/>
              </a:spcBef>
              <a:defRPr/>
            </a:lvl2pPr>
            <a:lvl3pPr lvl="2">
              <a:spcBef>
                <a:spcPts val="0"/>
              </a:spcBef>
              <a:defRPr/>
            </a:lvl3pPr>
            <a:lvl4pPr lvl="3">
              <a:spcBef>
                <a:spcPts val="0"/>
              </a:spcBef>
              <a:buSzPct val="100000"/>
              <a:defRPr sz="2000"/>
            </a:lvl4pPr>
            <a:lvl5pPr lvl="4">
              <a:spcBef>
                <a:spcPts val="0"/>
              </a:spcBef>
              <a:buSzPct val="100000"/>
              <a:defRPr sz="2000"/>
            </a:lvl5pPr>
            <a:lvl6pPr lvl="5">
              <a:spcBef>
                <a:spcPts val="0"/>
              </a:spcBef>
              <a:buSzPct val="100000"/>
              <a:defRPr sz="2000"/>
            </a:lvl6pPr>
            <a:lvl7pPr lvl="6">
              <a:spcBef>
                <a:spcPts val="0"/>
              </a:spcBef>
              <a:buSzPct val="100000"/>
              <a:defRPr sz="2000"/>
            </a:lvl7pPr>
            <a:lvl8pPr lvl="7">
              <a:spcBef>
                <a:spcPts val="0"/>
              </a:spcBef>
              <a:buSzPct val="100000"/>
              <a:defRPr sz="2000"/>
            </a:lvl8pPr>
            <a:lvl9pPr lvl="8">
              <a:spcBef>
                <a:spcPts val="0"/>
              </a:spcBef>
              <a:buSzPct val="100000"/>
              <a:defRPr sz="2000"/>
            </a:lvl9pPr>
          </a:lstStyle>
          <a:p>
            <a:endParaRPr/>
          </a:p>
        </p:txBody>
      </p:sp>
      <p:cxnSp>
        <p:nvCxnSpPr>
          <p:cNvPr id="33" name="Shape 33"/>
          <p:cNvCxnSpPr/>
          <p:nvPr/>
        </p:nvCxnSpPr>
        <p:spPr>
          <a:xfrm>
            <a:off x="0" y="1131725"/>
            <a:ext cx="1375800" cy="0"/>
          </a:xfrm>
          <a:prstGeom prst="straightConnector1">
            <a:avLst/>
          </a:prstGeom>
          <a:noFill/>
          <a:ln w="9525" cap="flat" cmpd="sng">
            <a:solidFill>
              <a:srgbClr val="CCCCCC"/>
            </a:solidFill>
            <a:prstDash val="solid"/>
            <a:round/>
            <a:headEnd type="none" w="lg" len="lg"/>
            <a:tailEnd type="none" w="lg" len="lg"/>
          </a:ln>
        </p:spPr>
      </p:cxnSp>
      <p:sp>
        <p:nvSpPr>
          <p:cNvPr id="34" name="Shape 34"/>
          <p:cNvSpPr/>
          <p:nvPr/>
        </p:nvSpPr>
        <p:spPr>
          <a:xfrm>
            <a:off x="817475" y="928766"/>
            <a:ext cx="405899" cy="405899"/>
          </a:xfrm>
          <a:prstGeom prst="ellipse">
            <a:avLst/>
          </a:prstGeom>
          <a:solidFill>
            <a:srgbClr val="FFCD00"/>
          </a:solidFill>
          <a:ln>
            <a:noFill/>
          </a:ln>
        </p:spPr>
        <p:txBody>
          <a:bodyPr lIns="91425" tIns="91425" rIns="91425" bIns="91425" anchor="ctr" anchorCtr="0">
            <a:noAutofit/>
          </a:bodyPr>
          <a:lstStyle/>
          <a:p>
            <a:pPr lvl="0" rtl="0">
              <a:spcBef>
                <a:spcPts val="0"/>
              </a:spcBef>
              <a:buNone/>
            </a:pPr>
            <a:endParaRPr/>
          </a:p>
        </p:txBody>
      </p:sp>
      <p:cxnSp>
        <p:nvCxnSpPr>
          <p:cNvPr id="35" name="Shape 35"/>
          <p:cNvCxnSpPr/>
          <p:nvPr/>
        </p:nvCxnSpPr>
        <p:spPr>
          <a:xfrm>
            <a:off x="5265650" y="1131725"/>
            <a:ext cx="3878399" cy="0"/>
          </a:xfrm>
          <a:prstGeom prst="straightConnector1">
            <a:avLst/>
          </a:prstGeom>
          <a:noFill/>
          <a:ln w="9525" cap="flat" cmpd="sng">
            <a:solidFill>
              <a:srgbClr val="CCCCCC"/>
            </a:solidFill>
            <a:prstDash val="solid"/>
            <a:round/>
            <a:headEnd type="none" w="lg" len="lg"/>
            <a:tailEnd type="none" w="lg" len="lg"/>
          </a:ln>
        </p:spPr>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Title + 3 columns">
    <p:spTree>
      <p:nvGrpSpPr>
        <p:cNvPr id="1" name="Shape 36"/>
        <p:cNvGrpSpPr/>
        <p:nvPr/>
      </p:nvGrpSpPr>
      <p:grpSpPr>
        <a:xfrm>
          <a:off x="0" y="0"/>
          <a:ext cx="0" cy="0"/>
          <a:chOff x="0" y="0"/>
          <a:chExt cx="0" cy="0"/>
        </a:xfrm>
      </p:grpSpPr>
      <p:sp>
        <p:nvSpPr>
          <p:cNvPr id="37" name="Shape 37"/>
          <p:cNvSpPr txBox="1">
            <a:spLocks noGrp="1"/>
          </p:cNvSpPr>
          <p:nvPr>
            <p:ph type="title"/>
          </p:nvPr>
        </p:nvSpPr>
        <p:spPr>
          <a:xfrm>
            <a:off x="1381250" y="922668"/>
            <a:ext cx="3878399" cy="435599"/>
          </a:xfrm>
          <a:prstGeom prst="rect">
            <a:avLst/>
          </a:prstGeom>
        </p:spPr>
        <p:txBody>
          <a:bodyPr lIns="91425" tIns="91425" rIns="91425" bIns="91425" anchor="ctr"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38" name="Shape 38"/>
          <p:cNvSpPr txBox="1">
            <a:spLocks noGrp="1"/>
          </p:cNvSpPr>
          <p:nvPr>
            <p:ph type="body" idx="1"/>
          </p:nvPr>
        </p:nvSpPr>
        <p:spPr>
          <a:xfrm>
            <a:off x="1381250" y="1651075"/>
            <a:ext cx="2333999" cy="3122399"/>
          </a:xfrm>
          <a:prstGeom prst="rect">
            <a:avLst/>
          </a:prstGeom>
        </p:spPr>
        <p:txBody>
          <a:bodyPr lIns="91425" tIns="91425" rIns="91425" bIns="91425" anchor="t" anchorCtr="0"/>
          <a:lstStyle>
            <a:lvl1pPr lvl="0" rtl="0">
              <a:spcBef>
                <a:spcPts val="0"/>
              </a:spcBef>
              <a:buSzPct val="100000"/>
              <a:defRPr sz="1800"/>
            </a:lvl1pPr>
            <a:lvl2pPr lvl="1" rtl="0">
              <a:spcBef>
                <a:spcPts val="0"/>
              </a:spcBef>
              <a:buSzPct val="100000"/>
              <a:defRPr sz="1800"/>
            </a:lvl2pPr>
            <a:lvl3pPr lvl="2" rtl="0">
              <a:spcBef>
                <a:spcPts val="0"/>
              </a:spcBef>
              <a:buSzPct val="100000"/>
              <a:defRPr sz="1800"/>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39" name="Shape 39"/>
          <p:cNvSpPr txBox="1">
            <a:spLocks noGrp="1"/>
          </p:cNvSpPr>
          <p:nvPr>
            <p:ph type="body" idx="2"/>
          </p:nvPr>
        </p:nvSpPr>
        <p:spPr>
          <a:xfrm>
            <a:off x="3834911" y="1651075"/>
            <a:ext cx="2333999" cy="3122399"/>
          </a:xfrm>
          <a:prstGeom prst="rect">
            <a:avLst/>
          </a:prstGeom>
        </p:spPr>
        <p:txBody>
          <a:bodyPr lIns="91425" tIns="91425" rIns="91425" bIns="91425" anchor="t" anchorCtr="0"/>
          <a:lstStyle>
            <a:lvl1pPr lvl="0" rtl="0">
              <a:spcBef>
                <a:spcPts val="0"/>
              </a:spcBef>
              <a:buSzPct val="100000"/>
              <a:defRPr sz="1800"/>
            </a:lvl1pPr>
            <a:lvl2pPr lvl="1" rtl="0">
              <a:spcBef>
                <a:spcPts val="0"/>
              </a:spcBef>
              <a:buSzPct val="100000"/>
              <a:defRPr sz="1800"/>
            </a:lvl2pPr>
            <a:lvl3pPr lvl="2" rtl="0">
              <a:spcBef>
                <a:spcPts val="0"/>
              </a:spcBef>
              <a:buSzPct val="100000"/>
              <a:defRPr sz="1800"/>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40" name="Shape 40"/>
          <p:cNvSpPr txBox="1">
            <a:spLocks noGrp="1"/>
          </p:cNvSpPr>
          <p:nvPr>
            <p:ph type="body" idx="3"/>
          </p:nvPr>
        </p:nvSpPr>
        <p:spPr>
          <a:xfrm>
            <a:off x="6288573" y="1651075"/>
            <a:ext cx="2333999" cy="3122399"/>
          </a:xfrm>
          <a:prstGeom prst="rect">
            <a:avLst/>
          </a:prstGeom>
        </p:spPr>
        <p:txBody>
          <a:bodyPr lIns="91425" tIns="91425" rIns="91425" bIns="91425" anchor="t" anchorCtr="0"/>
          <a:lstStyle>
            <a:lvl1pPr lvl="0" rtl="0">
              <a:spcBef>
                <a:spcPts val="0"/>
              </a:spcBef>
              <a:buSzPct val="100000"/>
              <a:defRPr sz="1800"/>
            </a:lvl1pPr>
            <a:lvl2pPr lvl="1" rtl="0">
              <a:spcBef>
                <a:spcPts val="0"/>
              </a:spcBef>
              <a:buSzPct val="100000"/>
              <a:defRPr sz="1800"/>
            </a:lvl2pPr>
            <a:lvl3pPr lvl="2" rtl="0">
              <a:spcBef>
                <a:spcPts val="0"/>
              </a:spcBef>
              <a:buSzPct val="100000"/>
              <a:defRPr sz="1800"/>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cxnSp>
        <p:nvCxnSpPr>
          <p:cNvPr id="41" name="Shape 41"/>
          <p:cNvCxnSpPr/>
          <p:nvPr/>
        </p:nvCxnSpPr>
        <p:spPr>
          <a:xfrm>
            <a:off x="0" y="1131725"/>
            <a:ext cx="1375800" cy="0"/>
          </a:xfrm>
          <a:prstGeom prst="straightConnector1">
            <a:avLst/>
          </a:prstGeom>
          <a:noFill/>
          <a:ln w="9525" cap="flat" cmpd="sng">
            <a:solidFill>
              <a:srgbClr val="CCCCCC"/>
            </a:solidFill>
            <a:prstDash val="solid"/>
            <a:round/>
            <a:headEnd type="none" w="lg" len="lg"/>
            <a:tailEnd type="none" w="lg" len="lg"/>
          </a:ln>
        </p:spPr>
      </p:cxnSp>
      <p:sp>
        <p:nvSpPr>
          <p:cNvPr id="42" name="Shape 42"/>
          <p:cNvSpPr/>
          <p:nvPr/>
        </p:nvSpPr>
        <p:spPr>
          <a:xfrm>
            <a:off x="817475" y="928766"/>
            <a:ext cx="405899" cy="405899"/>
          </a:xfrm>
          <a:prstGeom prst="ellipse">
            <a:avLst/>
          </a:prstGeom>
          <a:solidFill>
            <a:srgbClr val="FFCD00"/>
          </a:solidFill>
          <a:ln>
            <a:noFill/>
          </a:ln>
        </p:spPr>
        <p:txBody>
          <a:bodyPr lIns="91425" tIns="91425" rIns="91425" bIns="91425" anchor="ctr" anchorCtr="0">
            <a:noAutofit/>
          </a:bodyPr>
          <a:lstStyle/>
          <a:p>
            <a:pPr lvl="0" rtl="0">
              <a:spcBef>
                <a:spcPts val="0"/>
              </a:spcBef>
              <a:buNone/>
            </a:pPr>
            <a:endParaRPr/>
          </a:p>
        </p:txBody>
      </p:sp>
      <p:cxnSp>
        <p:nvCxnSpPr>
          <p:cNvPr id="43" name="Shape 43"/>
          <p:cNvCxnSpPr/>
          <p:nvPr/>
        </p:nvCxnSpPr>
        <p:spPr>
          <a:xfrm>
            <a:off x="5265650" y="1131725"/>
            <a:ext cx="3878399" cy="0"/>
          </a:xfrm>
          <a:prstGeom prst="straightConnector1">
            <a:avLst/>
          </a:prstGeom>
          <a:noFill/>
          <a:ln w="9525" cap="flat" cmpd="sng">
            <a:solidFill>
              <a:srgbClr val="CCCCCC"/>
            </a:solidFill>
            <a:prstDash val="solid"/>
            <a:round/>
            <a:headEnd type="none" w="lg" len="lg"/>
            <a:tailEnd type="none" w="lg" len="lg"/>
          </a:ln>
        </p:spPr>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44"/>
        <p:cNvGrpSpPr/>
        <p:nvPr/>
      </p:nvGrpSpPr>
      <p:grpSpPr>
        <a:xfrm>
          <a:off x="0" y="0"/>
          <a:ext cx="0" cy="0"/>
          <a:chOff x="0" y="0"/>
          <a:chExt cx="0" cy="0"/>
        </a:xfrm>
      </p:grpSpPr>
      <p:sp>
        <p:nvSpPr>
          <p:cNvPr id="45" name="Shape 45"/>
          <p:cNvSpPr txBox="1">
            <a:spLocks noGrp="1"/>
          </p:cNvSpPr>
          <p:nvPr>
            <p:ph type="title"/>
          </p:nvPr>
        </p:nvSpPr>
        <p:spPr>
          <a:xfrm>
            <a:off x="1381250" y="937125"/>
            <a:ext cx="3878399" cy="435599"/>
          </a:xfrm>
          <a:prstGeom prst="rect">
            <a:avLst/>
          </a:prstGeom>
        </p:spPr>
        <p:txBody>
          <a:bodyPr lIns="91425" tIns="91425" rIns="91425" bIns="91425" anchor="ctr"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cxnSp>
        <p:nvCxnSpPr>
          <p:cNvPr id="46" name="Shape 46"/>
          <p:cNvCxnSpPr/>
          <p:nvPr/>
        </p:nvCxnSpPr>
        <p:spPr>
          <a:xfrm>
            <a:off x="0" y="1131725"/>
            <a:ext cx="1375800" cy="0"/>
          </a:xfrm>
          <a:prstGeom prst="straightConnector1">
            <a:avLst/>
          </a:prstGeom>
          <a:noFill/>
          <a:ln w="9525" cap="flat" cmpd="sng">
            <a:solidFill>
              <a:srgbClr val="CCCCCC"/>
            </a:solidFill>
            <a:prstDash val="solid"/>
            <a:round/>
            <a:headEnd type="none" w="lg" len="lg"/>
            <a:tailEnd type="none" w="lg" len="lg"/>
          </a:ln>
        </p:spPr>
      </p:cxnSp>
      <p:sp>
        <p:nvSpPr>
          <p:cNvPr id="47" name="Shape 47"/>
          <p:cNvSpPr/>
          <p:nvPr/>
        </p:nvSpPr>
        <p:spPr>
          <a:xfrm>
            <a:off x="817475" y="928766"/>
            <a:ext cx="405899" cy="405899"/>
          </a:xfrm>
          <a:prstGeom prst="ellipse">
            <a:avLst/>
          </a:prstGeom>
          <a:solidFill>
            <a:srgbClr val="FFCD00"/>
          </a:solidFill>
          <a:ln>
            <a:noFill/>
          </a:ln>
        </p:spPr>
        <p:txBody>
          <a:bodyPr lIns="91425" tIns="91425" rIns="91425" bIns="91425" anchor="ctr" anchorCtr="0">
            <a:noAutofit/>
          </a:bodyPr>
          <a:lstStyle/>
          <a:p>
            <a:pPr lvl="0" rtl="0">
              <a:spcBef>
                <a:spcPts val="0"/>
              </a:spcBef>
              <a:buNone/>
            </a:pPr>
            <a:endParaRPr/>
          </a:p>
        </p:txBody>
      </p:sp>
      <p:cxnSp>
        <p:nvCxnSpPr>
          <p:cNvPr id="48" name="Shape 48"/>
          <p:cNvCxnSpPr/>
          <p:nvPr/>
        </p:nvCxnSpPr>
        <p:spPr>
          <a:xfrm>
            <a:off x="5265650" y="1131725"/>
            <a:ext cx="3878399" cy="0"/>
          </a:xfrm>
          <a:prstGeom prst="straightConnector1">
            <a:avLst/>
          </a:prstGeom>
          <a:noFill/>
          <a:ln w="9525" cap="flat" cmpd="sng">
            <a:solidFill>
              <a:srgbClr val="CCCCCC"/>
            </a:solidFill>
            <a:prstDash val="solid"/>
            <a:round/>
            <a:headEnd type="none" w="lg" len="lg"/>
            <a:tailEnd type="none" w="lg" len="lg"/>
          </a:ln>
        </p:spPr>
      </p:cxn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53"/>
        <p:cNvGrpSpPr/>
        <p:nvPr/>
      </p:nvGrpSpPr>
      <p:grpSpPr>
        <a:xfrm>
          <a:off x="0" y="0"/>
          <a:ext cx="0" cy="0"/>
          <a:chOff x="0" y="0"/>
          <a:chExt cx="0" cy="0"/>
        </a:xfrm>
      </p:grpSpPr>
      <p:cxnSp>
        <p:nvCxnSpPr>
          <p:cNvPr id="54" name="Shape 54"/>
          <p:cNvCxnSpPr/>
          <p:nvPr/>
        </p:nvCxnSpPr>
        <p:spPr>
          <a:xfrm>
            <a:off x="-6025" y="4513728"/>
            <a:ext cx="9161999" cy="0"/>
          </a:xfrm>
          <a:prstGeom prst="straightConnector1">
            <a:avLst/>
          </a:prstGeom>
          <a:noFill/>
          <a:ln w="9525" cap="flat" cmpd="sng">
            <a:solidFill>
              <a:srgbClr val="CCCCCC"/>
            </a:solidFill>
            <a:prstDash val="solid"/>
            <a:round/>
            <a:headEnd type="none" w="lg" len="lg"/>
            <a:tailEnd type="none" w="lg" len="lg"/>
          </a:ln>
        </p:spPr>
      </p:cxnSp>
      <p:sp>
        <p:nvSpPr>
          <p:cNvPr id="55" name="Shape 55"/>
          <p:cNvSpPr/>
          <p:nvPr/>
        </p:nvSpPr>
        <p:spPr>
          <a:xfrm>
            <a:off x="4293700" y="4235405"/>
            <a:ext cx="556499" cy="556499"/>
          </a:xfrm>
          <a:prstGeom prst="ellipse">
            <a:avLst/>
          </a:prstGeom>
          <a:solidFill>
            <a:srgbClr val="FFCD00"/>
          </a:solidFill>
          <a:ln>
            <a:noFill/>
          </a:ln>
        </p:spPr>
        <p:txBody>
          <a:bodyPr lIns="91425" tIns="91425" rIns="91425" bIns="91425" anchor="ctr" anchorCtr="0">
            <a:noAutofit/>
          </a:bodyPr>
          <a:lstStyle/>
          <a:p>
            <a:pPr lvl="0" rtl="0">
              <a:spcBef>
                <a:spcPts val="0"/>
              </a:spcBef>
              <a:buNone/>
            </a:pP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Completely blank">
    <p:spTree>
      <p:nvGrpSpPr>
        <p:cNvPr id="1" name="Shape 56"/>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Shape 6"/>
          <p:cNvSpPr txBox="1">
            <a:spLocks noGrp="1"/>
          </p:cNvSpPr>
          <p:nvPr>
            <p:ph type="body" idx="1"/>
          </p:nvPr>
        </p:nvSpPr>
        <p:spPr>
          <a:xfrm>
            <a:off x="1381250" y="1616470"/>
            <a:ext cx="6809700" cy="3112200"/>
          </a:xfrm>
          <a:prstGeom prst="rect">
            <a:avLst/>
          </a:prstGeom>
          <a:noFill/>
          <a:ln>
            <a:noFill/>
          </a:ln>
        </p:spPr>
        <p:txBody>
          <a:bodyPr lIns="91425" tIns="91425" rIns="91425" bIns="91425" anchor="t" anchorCtr="0"/>
          <a:lstStyle>
            <a:lvl1pPr lvl="0">
              <a:spcBef>
                <a:spcPts val="600"/>
              </a:spcBef>
              <a:buClr>
                <a:srgbClr val="FFCD00"/>
              </a:buClr>
              <a:buSzPct val="100000"/>
              <a:buFont typeface="Quattrocento Sans"/>
              <a:buChar char="◉"/>
              <a:defRPr sz="2400">
                <a:latin typeface="Quattrocento Sans"/>
                <a:ea typeface="Quattrocento Sans"/>
                <a:cs typeface="Quattrocento Sans"/>
                <a:sym typeface="Quattrocento Sans"/>
              </a:defRPr>
            </a:lvl1pPr>
            <a:lvl2pPr lvl="1">
              <a:spcBef>
                <a:spcPts val="480"/>
              </a:spcBef>
              <a:buClr>
                <a:srgbClr val="FFCD00"/>
              </a:buClr>
              <a:buSzPct val="100000"/>
              <a:buFont typeface="Quattrocento Sans"/>
              <a:defRPr sz="2000">
                <a:latin typeface="Quattrocento Sans"/>
                <a:ea typeface="Quattrocento Sans"/>
                <a:cs typeface="Quattrocento Sans"/>
                <a:sym typeface="Quattrocento Sans"/>
              </a:defRPr>
            </a:lvl2pPr>
            <a:lvl3pPr lvl="2">
              <a:spcBef>
                <a:spcPts val="480"/>
              </a:spcBef>
              <a:buClr>
                <a:srgbClr val="FFCD00"/>
              </a:buClr>
              <a:buSzPct val="100000"/>
              <a:buFont typeface="Quattrocento Sans"/>
              <a:defRPr sz="2000">
                <a:latin typeface="Quattrocento Sans"/>
                <a:ea typeface="Quattrocento Sans"/>
                <a:cs typeface="Quattrocento Sans"/>
                <a:sym typeface="Quattrocento Sans"/>
              </a:defRPr>
            </a:lvl3pPr>
            <a:lvl4pPr lvl="3">
              <a:spcBef>
                <a:spcPts val="360"/>
              </a:spcBef>
              <a:buClr>
                <a:srgbClr val="FFCD00"/>
              </a:buClr>
              <a:buSzPct val="100000"/>
              <a:buFont typeface="Quattrocento Sans"/>
              <a:defRPr sz="1800">
                <a:latin typeface="Quattrocento Sans"/>
                <a:ea typeface="Quattrocento Sans"/>
                <a:cs typeface="Quattrocento Sans"/>
                <a:sym typeface="Quattrocento Sans"/>
              </a:defRPr>
            </a:lvl4pPr>
            <a:lvl5pPr lvl="4">
              <a:spcBef>
                <a:spcPts val="360"/>
              </a:spcBef>
              <a:buClr>
                <a:srgbClr val="FFCD00"/>
              </a:buClr>
              <a:buSzPct val="100000"/>
              <a:buFont typeface="Quattrocento Sans"/>
              <a:defRPr sz="1800">
                <a:latin typeface="Quattrocento Sans"/>
                <a:ea typeface="Quattrocento Sans"/>
                <a:cs typeface="Quattrocento Sans"/>
                <a:sym typeface="Quattrocento Sans"/>
              </a:defRPr>
            </a:lvl5pPr>
            <a:lvl6pPr lvl="5">
              <a:spcBef>
                <a:spcPts val="360"/>
              </a:spcBef>
              <a:buClr>
                <a:srgbClr val="FFCD00"/>
              </a:buClr>
              <a:buSzPct val="100000"/>
              <a:buFont typeface="Quattrocento Sans"/>
              <a:defRPr sz="1800">
                <a:latin typeface="Quattrocento Sans"/>
                <a:ea typeface="Quattrocento Sans"/>
                <a:cs typeface="Quattrocento Sans"/>
                <a:sym typeface="Quattrocento Sans"/>
              </a:defRPr>
            </a:lvl6pPr>
            <a:lvl7pPr lvl="6">
              <a:spcBef>
                <a:spcPts val="360"/>
              </a:spcBef>
              <a:buClr>
                <a:srgbClr val="FFCD00"/>
              </a:buClr>
              <a:buSzPct val="100000"/>
              <a:buFont typeface="Quattrocento Sans"/>
              <a:defRPr sz="1800">
                <a:latin typeface="Quattrocento Sans"/>
                <a:ea typeface="Quattrocento Sans"/>
                <a:cs typeface="Quattrocento Sans"/>
                <a:sym typeface="Quattrocento Sans"/>
              </a:defRPr>
            </a:lvl7pPr>
            <a:lvl8pPr lvl="7">
              <a:spcBef>
                <a:spcPts val="360"/>
              </a:spcBef>
              <a:buClr>
                <a:srgbClr val="FFCD00"/>
              </a:buClr>
              <a:buSzPct val="100000"/>
              <a:buFont typeface="Quattrocento Sans"/>
              <a:defRPr sz="1800">
                <a:latin typeface="Quattrocento Sans"/>
                <a:ea typeface="Quattrocento Sans"/>
                <a:cs typeface="Quattrocento Sans"/>
                <a:sym typeface="Quattrocento Sans"/>
              </a:defRPr>
            </a:lvl8pPr>
            <a:lvl9pPr lvl="8">
              <a:spcBef>
                <a:spcPts val="360"/>
              </a:spcBef>
              <a:buClr>
                <a:srgbClr val="FFCD00"/>
              </a:buClr>
              <a:buSzPct val="100000"/>
              <a:buFont typeface="Quattrocento Sans"/>
              <a:defRPr sz="1800">
                <a:latin typeface="Quattrocento Sans"/>
                <a:ea typeface="Quattrocento Sans"/>
                <a:cs typeface="Quattrocento Sans"/>
                <a:sym typeface="Quattrocento Sans"/>
              </a:defRPr>
            </a:lvl9pPr>
          </a:lstStyle>
          <a:p>
            <a:endParaRPr/>
          </a:p>
        </p:txBody>
      </p:sp>
      <p:sp>
        <p:nvSpPr>
          <p:cNvPr id="7" name="Shape 7"/>
          <p:cNvSpPr txBox="1">
            <a:spLocks noGrp="1"/>
          </p:cNvSpPr>
          <p:nvPr>
            <p:ph type="title"/>
          </p:nvPr>
        </p:nvSpPr>
        <p:spPr>
          <a:xfrm>
            <a:off x="1381250" y="937116"/>
            <a:ext cx="6809700" cy="435599"/>
          </a:xfrm>
          <a:prstGeom prst="rect">
            <a:avLst/>
          </a:prstGeom>
          <a:noFill/>
          <a:ln>
            <a:noFill/>
          </a:ln>
        </p:spPr>
        <p:txBody>
          <a:bodyPr lIns="91425" tIns="91425" rIns="91425" bIns="91425" anchor="ctr" anchorCtr="0"/>
          <a:lstStyle>
            <a:lvl1pPr lvl="0">
              <a:spcBef>
                <a:spcPts val="0"/>
              </a:spcBef>
              <a:buSzPct val="100000"/>
              <a:buFont typeface="Lora"/>
              <a:buNone/>
              <a:defRPr sz="2000" b="1">
                <a:latin typeface="Lora"/>
                <a:ea typeface="Lora"/>
                <a:cs typeface="Lora"/>
                <a:sym typeface="Lora"/>
              </a:defRPr>
            </a:lvl1pPr>
            <a:lvl2pPr lvl="1">
              <a:spcBef>
                <a:spcPts val="0"/>
              </a:spcBef>
              <a:buSzPct val="100000"/>
              <a:buFont typeface="Lora"/>
              <a:buNone/>
              <a:defRPr sz="2000" b="1">
                <a:latin typeface="Lora"/>
                <a:ea typeface="Lora"/>
                <a:cs typeface="Lora"/>
                <a:sym typeface="Lora"/>
              </a:defRPr>
            </a:lvl2pPr>
            <a:lvl3pPr lvl="2">
              <a:spcBef>
                <a:spcPts val="0"/>
              </a:spcBef>
              <a:buSzPct val="100000"/>
              <a:buFont typeface="Lora"/>
              <a:buNone/>
              <a:defRPr sz="2000" b="1">
                <a:latin typeface="Lora"/>
                <a:ea typeface="Lora"/>
                <a:cs typeface="Lora"/>
                <a:sym typeface="Lora"/>
              </a:defRPr>
            </a:lvl3pPr>
            <a:lvl4pPr lvl="3">
              <a:spcBef>
                <a:spcPts val="0"/>
              </a:spcBef>
              <a:buSzPct val="100000"/>
              <a:buFont typeface="Lora"/>
              <a:buNone/>
              <a:defRPr sz="2000" b="1">
                <a:latin typeface="Lora"/>
                <a:ea typeface="Lora"/>
                <a:cs typeface="Lora"/>
                <a:sym typeface="Lora"/>
              </a:defRPr>
            </a:lvl4pPr>
            <a:lvl5pPr lvl="4">
              <a:spcBef>
                <a:spcPts val="0"/>
              </a:spcBef>
              <a:buSzPct val="100000"/>
              <a:buFont typeface="Lora"/>
              <a:buNone/>
              <a:defRPr sz="2000" b="1">
                <a:latin typeface="Lora"/>
                <a:ea typeface="Lora"/>
                <a:cs typeface="Lora"/>
                <a:sym typeface="Lora"/>
              </a:defRPr>
            </a:lvl5pPr>
            <a:lvl6pPr lvl="5">
              <a:spcBef>
                <a:spcPts val="0"/>
              </a:spcBef>
              <a:buSzPct val="100000"/>
              <a:buFont typeface="Lora"/>
              <a:buNone/>
              <a:defRPr sz="2000" b="1">
                <a:latin typeface="Lora"/>
                <a:ea typeface="Lora"/>
                <a:cs typeface="Lora"/>
                <a:sym typeface="Lora"/>
              </a:defRPr>
            </a:lvl6pPr>
            <a:lvl7pPr lvl="6">
              <a:spcBef>
                <a:spcPts val="0"/>
              </a:spcBef>
              <a:buSzPct val="100000"/>
              <a:buFont typeface="Lora"/>
              <a:buNone/>
              <a:defRPr sz="2000" b="1">
                <a:latin typeface="Lora"/>
                <a:ea typeface="Lora"/>
                <a:cs typeface="Lora"/>
                <a:sym typeface="Lora"/>
              </a:defRPr>
            </a:lvl7pPr>
            <a:lvl8pPr lvl="7">
              <a:spcBef>
                <a:spcPts val="0"/>
              </a:spcBef>
              <a:buSzPct val="100000"/>
              <a:buFont typeface="Lora"/>
              <a:buNone/>
              <a:defRPr sz="2000" b="1">
                <a:latin typeface="Lora"/>
                <a:ea typeface="Lora"/>
                <a:cs typeface="Lora"/>
                <a:sym typeface="Lora"/>
              </a:defRPr>
            </a:lvl8pPr>
            <a:lvl9pPr lvl="8">
              <a:spcBef>
                <a:spcPts val="0"/>
              </a:spcBef>
              <a:buSzPct val="100000"/>
              <a:buFont typeface="Lora"/>
              <a:buNone/>
              <a:defRPr sz="2000" b="1">
                <a:latin typeface="Lora"/>
                <a:ea typeface="Lora"/>
                <a:cs typeface="Lora"/>
                <a:sym typeface="Lora"/>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6" r:id="rId8"/>
    <p:sldLayoutId id="2147483657" r:id="rId9"/>
    <p:sldLayoutId id="2147483659"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9.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0.xml"/><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0.xml"/><Relationship Id="rId5" Type="http://schemas.openxmlformats.org/officeDocument/2006/relationships/image" Target="../media/image11.jpeg"/><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10.xml"/><Relationship Id="rId5" Type="http://schemas.openxmlformats.org/officeDocument/2006/relationships/image" Target="../media/image15.png"/><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Shape 61"/>
          <p:cNvSpPr txBox="1">
            <a:spLocks noGrp="1"/>
          </p:cNvSpPr>
          <p:nvPr>
            <p:ph type="ctrTitle"/>
          </p:nvPr>
        </p:nvSpPr>
        <p:spPr>
          <a:xfrm>
            <a:off x="996630" y="2003888"/>
            <a:ext cx="6311674" cy="1159799"/>
          </a:xfrm>
          <a:prstGeom prst="rect">
            <a:avLst/>
          </a:prstGeom>
        </p:spPr>
        <p:txBody>
          <a:bodyPr lIns="91425" tIns="91425" rIns="91425" bIns="91425" anchor="b" anchorCtr="0">
            <a:noAutofit/>
          </a:bodyPr>
          <a:lstStyle/>
          <a:p>
            <a:pPr lvl="0">
              <a:spcBef>
                <a:spcPts val="0"/>
              </a:spcBef>
              <a:buNone/>
            </a:pPr>
            <a:r>
              <a:rPr lang="zh-TW" altLang="en-US" dirty="0" smtClean="0"/>
              <a:t>不同文化的親職溝通與教養</a:t>
            </a:r>
            <a:endParaRPr lang="en" dirty="0"/>
          </a:p>
        </p:txBody>
      </p:sp>
      <p:grpSp>
        <p:nvGrpSpPr>
          <p:cNvPr id="62" name="Shape 62"/>
          <p:cNvGrpSpPr/>
          <p:nvPr/>
        </p:nvGrpSpPr>
        <p:grpSpPr>
          <a:xfrm>
            <a:off x="1299164" y="3511423"/>
            <a:ext cx="215966" cy="342398"/>
            <a:chOff x="6718575" y="2318625"/>
            <a:chExt cx="256950" cy="407375"/>
          </a:xfrm>
        </p:grpSpPr>
        <p:sp>
          <p:nvSpPr>
            <p:cNvPr id="63" name="Shape 63"/>
            <p:cNvSpPr/>
            <p:nvPr/>
          </p:nvSpPr>
          <p:spPr>
            <a:xfrm>
              <a:off x="6795900" y="2673600"/>
              <a:ext cx="102300" cy="22550"/>
            </a:xfrm>
            <a:custGeom>
              <a:avLst/>
              <a:gdLst/>
              <a:ahLst/>
              <a:cxnLst/>
              <a:rect l="0" t="0" r="0" b="0"/>
              <a:pathLst>
                <a:path w="4092" h="902" fill="none" extrusionOk="0">
                  <a:moveTo>
                    <a:pt x="4092" y="902"/>
                  </a:moveTo>
                  <a:lnTo>
                    <a:pt x="4092" y="1"/>
                  </a:lnTo>
                  <a:lnTo>
                    <a:pt x="0" y="1"/>
                  </a:lnTo>
                  <a:lnTo>
                    <a:pt x="0" y="902"/>
                  </a:lnTo>
                  <a:lnTo>
                    <a:pt x="4092" y="902"/>
                  </a:lnTo>
                  <a:close/>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4" name="Shape 64"/>
            <p:cNvSpPr/>
            <p:nvPr/>
          </p:nvSpPr>
          <p:spPr>
            <a:xfrm>
              <a:off x="6795900" y="2650475"/>
              <a:ext cx="102300" cy="22550"/>
            </a:xfrm>
            <a:custGeom>
              <a:avLst/>
              <a:gdLst/>
              <a:ahLst/>
              <a:cxnLst/>
              <a:rect l="0" t="0" r="0" b="0"/>
              <a:pathLst>
                <a:path w="4092" h="902" fill="none" extrusionOk="0">
                  <a:moveTo>
                    <a:pt x="4092" y="901"/>
                  </a:moveTo>
                  <a:lnTo>
                    <a:pt x="4092" y="0"/>
                  </a:lnTo>
                  <a:lnTo>
                    <a:pt x="0" y="0"/>
                  </a:lnTo>
                  <a:lnTo>
                    <a:pt x="0" y="901"/>
                  </a:lnTo>
                  <a:lnTo>
                    <a:pt x="4092" y="901"/>
                  </a:lnTo>
                  <a:close/>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5" name="Shape 65"/>
            <p:cNvSpPr/>
            <p:nvPr/>
          </p:nvSpPr>
          <p:spPr>
            <a:xfrm>
              <a:off x="6795900" y="2696125"/>
              <a:ext cx="102300" cy="29875"/>
            </a:xfrm>
            <a:custGeom>
              <a:avLst/>
              <a:gdLst/>
              <a:ahLst/>
              <a:cxnLst/>
              <a:rect l="0" t="0" r="0" b="0"/>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6" name="Shape 66"/>
            <p:cNvSpPr/>
            <p:nvPr/>
          </p:nvSpPr>
          <p:spPr>
            <a:xfrm>
              <a:off x="6784925" y="2459275"/>
              <a:ext cx="35350" cy="166875"/>
            </a:xfrm>
            <a:custGeom>
              <a:avLst/>
              <a:gdLst/>
              <a:ahLst/>
              <a:cxnLst/>
              <a:rect l="0" t="0" r="0" b="0"/>
              <a:pathLst>
                <a:path w="1414" h="6675" fill="none" extrusionOk="0">
                  <a:moveTo>
                    <a:pt x="1413" y="6674"/>
                  </a:moveTo>
                  <a:lnTo>
                    <a:pt x="1413" y="6674"/>
                  </a:lnTo>
                  <a:lnTo>
                    <a:pt x="585" y="2850"/>
                  </a:lnTo>
                  <a:lnTo>
                    <a:pt x="1" y="1"/>
                  </a:lnTo>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7" name="Shape 67"/>
            <p:cNvSpPr/>
            <p:nvPr/>
          </p:nvSpPr>
          <p:spPr>
            <a:xfrm>
              <a:off x="6718575" y="2318625"/>
              <a:ext cx="256950" cy="307525"/>
            </a:xfrm>
            <a:custGeom>
              <a:avLst/>
              <a:gdLst/>
              <a:ahLst/>
              <a:cxnLst/>
              <a:rect l="0" t="0" r="0" b="0"/>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8" name="Shape 68"/>
            <p:cNvSpPr/>
            <p:nvPr/>
          </p:nvSpPr>
          <p:spPr>
            <a:xfrm>
              <a:off x="6873825" y="2459275"/>
              <a:ext cx="35350" cy="166875"/>
            </a:xfrm>
            <a:custGeom>
              <a:avLst/>
              <a:gdLst/>
              <a:ahLst/>
              <a:cxnLst/>
              <a:rect l="0" t="0" r="0" b="0"/>
              <a:pathLst>
                <a:path w="1414" h="6675" fill="none" extrusionOk="0">
                  <a:moveTo>
                    <a:pt x="1413" y="1"/>
                  </a:moveTo>
                  <a:lnTo>
                    <a:pt x="1413" y="1"/>
                  </a:lnTo>
                  <a:lnTo>
                    <a:pt x="829" y="2850"/>
                  </a:lnTo>
                  <a:lnTo>
                    <a:pt x="1" y="6674"/>
                  </a:lnTo>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9" name="Shape 69"/>
            <p:cNvSpPr/>
            <p:nvPr/>
          </p:nvSpPr>
          <p:spPr>
            <a:xfrm>
              <a:off x="6801975" y="2453200"/>
              <a:ext cx="90150" cy="19500"/>
            </a:xfrm>
            <a:custGeom>
              <a:avLst/>
              <a:gdLst/>
              <a:ahLst/>
              <a:cxnLst/>
              <a:rect l="0" t="0" r="0" b="0"/>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0" name="Shape 70"/>
            <p:cNvSpPr/>
            <p:nvPr/>
          </p:nvSpPr>
          <p:spPr>
            <a:xfrm>
              <a:off x="6795900" y="2628550"/>
              <a:ext cx="102300" cy="25"/>
            </a:xfrm>
            <a:custGeom>
              <a:avLst/>
              <a:gdLst/>
              <a:ahLst/>
              <a:cxnLst/>
              <a:rect l="0" t="0" r="0" b="0"/>
              <a:pathLst>
                <a:path w="4092" h="1" fill="none" extrusionOk="0">
                  <a:moveTo>
                    <a:pt x="0" y="1"/>
                  </a:moveTo>
                  <a:lnTo>
                    <a:pt x="4092" y="1"/>
                  </a:lnTo>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sp>
        <p:nvSpPr>
          <p:cNvPr id="2" name="文字方塊 1"/>
          <p:cNvSpPr txBox="1"/>
          <p:nvPr/>
        </p:nvSpPr>
        <p:spPr>
          <a:xfrm>
            <a:off x="5724128" y="3853821"/>
            <a:ext cx="2492990" cy="646331"/>
          </a:xfrm>
          <a:prstGeom prst="rect">
            <a:avLst/>
          </a:prstGeom>
          <a:noFill/>
        </p:spPr>
        <p:txBody>
          <a:bodyPr wrap="none" rtlCol="0">
            <a:spAutoFit/>
          </a:bodyPr>
          <a:lstStyle/>
          <a:p>
            <a:r>
              <a:rPr lang="zh-TW" altLang="en-US" sz="1800" dirty="0" smtClean="0"/>
              <a:t>段雅芳</a:t>
            </a:r>
            <a:endParaRPr lang="en-US" altLang="zh-TW" sz="1800" dirty="0" smtClean="0"/>
          </a:p>
          <a:p>
            <a:r>
              <a:rPr lang="zh-TW" altLang="en-US" sz="1800" dirty="0" smtClean="0"/>
              <a:t>清華大學語文中心講師</a:t>
            </a:r>
            <a:endParaRPr lang="zh-TW" altLang="en-US" sz="1800" dirty="0"/>
          </a:p>
        </p:txBody>
      </p:sp>
    </p:spTree>
  </p:cSld>
  <p:clrMapOvr>
    <a:masterClrMapping/>
  </p:clrMapOvr>
  <p:transition spd="slow">
    <p:cu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標題 1"/>
          <p:cNvSpPr>
            <a:spLocks noGrp="1"/>
          </p:cNvSpPr>
          <p:nvPr>
            <p:ph type="title"/>
          </p:nvPr>
        </p:nvSpPr>
        <p:spPr>
          <a:xfrm>
            <a:off x="179512" y="362563"/>
            <a:ext cx="9156000" cy="857400"/>
          </a:xfrm>
        </p:spPr>
        <p:txBody>
          <a:bodyPr/>
          <a:lstStyle/>
          <a:p>
            <a:r>
              <a:rPr lang="zh-TW" altLang="en-US" dirty="0" smtClean="0">
                <a:solidFill>
                  <a:schemeClr val="bg1"/>
                </a:solidFill>
                <a:ea typeface="新細明體" charset="-120"/>
              </a:rPr>
              <a:t>何謂文化？</a:t>
            </a:r>
          </a:p>
        </p:txBody>
      </p:sp>
      <p:sp>
        <p:nvSpPr>
          <p:cNvPr id="5" name="文字方塊 4"/>
          <p:cNvSpPr txBox="1"/>
          <p:nvPr/>
        </p:nvSpPr>
        <p:spPr>
          <a:xfrm>
            <a:off x="5867401" y="1275160"/>
            <a:ext cx="2925763" cy="523220"/>
          </a:xfrm>
          <a:prstGeom prst="rect">
            <a:avLst/>
          </a:prstGeom>
          <a:solidFill>
            <a:schemeClr val="accent6">
              <a:lumMod val="20000"/>
              <a:lumOff val="80000"/>
            </a:schemeClr>
          </a:solidFill>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en-US" altLang="zh-TW" smtClean="0">
                <a:ea typeface="新細明體" charset="-120"/>
              </a:rPr>
              <a:t>1.</a:t>
            </a:r>
            <a:r>
              <a:rPr lang="zh-TW" altLang="en-US" smtClean="0">
                <a:ea typeface="新細明體" charset="-120"/>
              </a:rPr>
              <a:t> 任何一群人（一個民族、一個社會、一個國家）所共同特有</a:t>
            </a:r>
          </a:p>
        </p:txBody>
      </p:sp>
      <p:pic>
        <p:nvPicPr>
          <p:cNvPr id="11268" name="Picture 2" descr="文化”是什么？ | 和外国人交流前不得不思考的一个问题- Matter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1229916"/>
            <a:ext cx="5418138" cy="2696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文字方塊 5"/>
          <p:cNvSpPr txBox="1"/>
          <p:nvPr/>
        </p:nvSpPr>
        <p:spPr>
          <a:xfrm>
            <a:off x="5840413" y="2199085"/>
            <a:ext cx="2952750" cy="523220"/>
          </a:xfrm>
          <a:prstGeom prst="rect">
            <a:avLst/>
          </a:prstGeom>
          <a:solidFill>
            <a:schemeClr val="accent6">
              <a:lumMod val="20000"/>
              <a:lumOff val="80000"/>
            </a:schemeClr>
          </a:solidFill>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en-US" altLang="zh-TW" dirty="0" smtClean="0">
                <a:ea typeface="新細明體" charset="-120"/>
              </a:rPr>
              <a:t>2.</a:t>
            </a:r>
            <a:r>
              <a:rPr lang="zh-TW" altLang="en-US" dirty="0" smtClean="0">
                <a:ea typeface="新細明體" charset="-120"/>
              </a:rPr>
              <a:t> 包括</a:t>
            </a:r>
            <a:r>
              <a:rPr lang="zh-TW" altLang="zh-TW" dirty="0" smtClean="0">
                <a:ea typeface="新細明體" charset="-120"/>
              </a:rPr>
              <a:t>由社會創造出來、教導出來的價值、信仰、道德標準及理想</a:t>
            </a:r>
            <a:endParaRPr lang="zh-TW" altLang="en-US" dirty="0" smtClean="0">
              <a:ea typeface="新細明體" charset="-120"/>
            </a:endParaRPr>
          </a:p>
        </p:txBody>
      </p:sp>
      <p:sp>
        <p:nvSpPr>
          <p:cNvPr id="7" name="文字方塊 6"/>
          <p:cNvSpPr txBox="1"/>
          <p:nvPr/>
        </p:nvSpPr>
        <p:spPr>
          <a:xfrm>
            <a:off x="5840414" y="3165872"/>
            <a:ext cx="2928937" cy="523220"/>
          </a:xfrm>
          <a:prstGeom prst="rect">
            <a:avLst/>
          </a:prstGeom>
          <a:solidFill>
            <a:schemeClr val="accent6">
              <a:lumMod val="20000"/>
              <a:lumOff val="80000"/>
            </a:schemeClr>
          </a:solidFill>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en-US" altLang="zh-TW" dirty="0" smtClean="0">
                <a:ea typeface="新細明體" charset="-120"/>
              </a:rPr>
              <a:t>3.</a:t>
            </a:r>
            <a:r>
              <a:rPr lang="zh-TW" altLang="en-US" dirty="0" smtClean="0">
                <a:ea typeface="新細明體" charset="-120"/>
              </a:rPr>
              <a:t> 形成、</a:t>
            </a:r>
            <a:r>
              <a:rPr lang="zh-TW" altLang="zh-TW" dirty="0" smtClean="0">
                <a:ea typeface="新細明體" charset="-120"/>
              </a:rPr>
              <a:t>指導其行為的各種信仰、價值和表達符號等</a:t>
            </a:r>
            <a:endParaRPr lang="zh-TW" altLang="en-US" dirty="0" smtClean="0">
              <a:ea typeface="新細明體" charset="-120"/>
            </a:endParaRPr>
          </a:p>
        </p:txBody>
      </p:sp>
      <p:sp>
        <p:nvSpPr>
          <p:cNvPr id="8" name="文字方塊 7"/>
          <p:cNvSpPr txBox="1"/>
          <p:nvPr/>
        </p:nvSpPr>
        <p:spPr>
          <a:xfrm>
            <a:off x="5348289" y="3921919"/>
            <a:ext cx="3489325" cy="523220"/>
          </a:xfrm>
          <a:prstGeom prst="rect">
            <a:avLst/>
          </a:prstGeom>
          <a:solidFill>
            <a:schemeClr val="accent6">
              <a:lumMod val="20000"/>
              <a:lumOff val="80000"/>
            </a:schemeClr>
          </a:solidFill>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en-US" altLang="zh-TW" dirty="0" smtClean="0">
                <a:ea typeface="新細明體" charset="-120"/>
              </a:rPr>
              <a:t>4.</a:t>
            </a:r>
            <a:r>
              <a:rPr lang="zh-TW" altLang="en-US" dirty="0" smtClean="0">
                <a:ea typeface="新細明體" charset="-120"/>
              </a:rPr>
              <a:t> </a:t>
            </a:r>
            <a:r>
              <a:rPr lang="zh-TW" altLang="zh-TW" dirty="0" smtClean="0">
                <a:ea typeface="新細明體" charset="-120"/>
              </a:rPr>
              <a:t>構成個人人格的一部分，也會影響他的行為方式</a:t>
            </a:r>
            <a:endParaRPr lang="zh-TW" altLang="en-US" dirty="0" smtClean="0">
              <a:ea typeface="新細明體" charset="-120"/>
            </a:endParaRPr>
          </a:p>
        </p:txBody>
      </p:sp>
    </p:spTree>
    <p:extLst>
      <p:ext uri="{BB962C8B-B14F-4D97-AF65-F5344CB8AC3E}">
        <p14:creationId xmlns:p14="http://schemas.microsoft.com/office/powerpoint/2010/main" val="319615803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標題 1"/>
          <p:cNvSpPr>
            <a:spLocks noGrp="1"/>
          </p:cNvSpPr>
          <p:nvPr>
            <p:ph type="title"/>
          </p:nvPr>
        </p:nvSpPr>
        <p:spPr>
          <a:xfrm>
            <a:off x="179512" y="179672"/>
            <a:ext cx="9156000" cy="857400"/>
          </a:xfrm>
        </p:spPr>
        <p:txBody>
          <a:bodyPr/>
          <a:lstStyle/>
          <a:p>
            <a:r>
              <a:rPr lang="zh-TW" altLang="en-US" dirty="0" smtClean="0">
                <a:solidFill>
                  <a:schemeClr val="bg1"/>
                </a:solidFill>
                <a:ea typeface="新細明體" charset="-120"/>
              </a:rPr>
              <a:t> 跨文化？</a:t>
            </a:r>
          </a:p>
        </p:txBody>
      </p:sp>
      <p:sp>
        <p:nvSpPr>
          <p:cNvPr id="4" name="文字方塊 3"/>
          <p:cNvSpPr txBox="1"/>
          <p:nvPr/>
        </p:nvSpPr>
        <p:spPr>
          <a:xfrm>
            <a:off x="1108075" y="1059657"/>
            <a:ext cx="6769100" cy="307777"/>
          </a:xfrm>
          <a:prstGeom prst="rect">
            <a:avLst/>
          </a:prstGeom>
          <a:solidFill>
            <a:schemeClr val="accent6">
              <a:lumMod val="20000"/>
              <a:lumOff val="80000"/>
            </a:schemeClr>
          </a:solidFill>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zh-TW" altLang="zh-TW" dirty="0" smtClean="0">
                <a:ea typeface="新細明體" charset="-120"/>
              </a:rPr>
              <a:t>跨越了不同國家與民族界線的文化</a:t>
            </a:r>
            <a:r>
              <a:rPr lang="zh-TW" altLang="en-US" dirty="0" smtClean="0">
                <a:ea typeface="新細明體" charset="-120"/>
              </a:rPr>
              <a:t>（</a:t>
            </a:r>
            <a:r>
              <a:rPr lang="zh-TW" altLang="zh-TW" dirty="0" smtClean="0">
                <a:ea typeface="新細明體" charset="-120"/>
              </a:rPr>
              <a:t>不同民族、國家及群體之間的文化差異</a:t>
            </a:r>
            <a:r>
              <a:rPr lang="zh-TW" altLang="en-US" dirty="0" smtClean="0">
                <a:ea typeface="新細明體" charset="-120"/>
              </a:rPr>
              <a:t>）</a:t>
            </a:r>
          </a:p>
        </p:txBody>
      </p:sp>
      <p:sp>
        <p:nvSpPr>
          <p:cNvPr id="5" name="文字方塊 4"/>
          <p:cNvSpPr txBox="1"/>
          <p:nvPr/>
        </p:nvSpPr>
        <p:spPr>
          <a:xfrm>
            <a:off x="1092201" y="1708547"/>
            <a:ext cx="6767513" cy="307777"/>
          </a:xfrm>
          <a:prstGeom prst="rect">
            <a:avLst/>
          </a:prstGeom>
          <a:solidFill>
            <a:schemeClr val="accent6">
              <a:lumMod val="20000"/>
              <a:lumOff val="80000"/>
            </a:schemeClr>
          </a:solidFill>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zh-TW" altLang="zh-TW" dirty="0" smtClean="0">
                <a:ea typeface="新細明體" charset="-120"/>
              </a:rPr>
              <a:t>不同文化背景的人們之間的</a:t>
            </a:r>
            <a:r>
              <a:rPr lang="zh-TW" altLang="en-US" dirty="0" smtClean="0">
                <a:ea typeface="新細明體" charset="-120"/>
              </a:rPr>
              <a:t>信息</a:t>
            </a:r>
            <a:r>
              <a:rPr lang="zh-TW" altLang="zh-TW" dirty="0" smtClean="0">
                <a:ea typeface="新細明體" charset="-120"/>
              </a:rPr>
              <a:t>、知識和情感的互相傳遞、交流和理解過程</a:t>
            </a:r>
            <a:endParaRPr lang="zh-TW" altLang="en-US" dirty="0" smtClean="0">
              <a:ea typeface="新細明體" charset="-120"/>
            </a:endParaRPr>
          </a:p>
        </p:txBody>
      </p:sp>
      <p:pic>
        <p:nvPicPr>
          <p:cNvPr id="8" name="Picture 2" descr="D:\談台灣的多元文化\從東南亞的智慧-談多元文化的敏銳度\照片\155358577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1050" y="2341960"/>
            <a:ext cx="5143500" cy="2393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225923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10" presetClass="entr" presetSubtype="0" fill="hold"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AutoShape 3"/>
          <p:cNvSpPr>
            <a:spLocks noChangeArrowheads="1"/>
          </p:cNvSpPr>
          <p:nvPr/>
        </p:nvSpPr>
        <p:spPr bwMode="gray">
          <a:xfrm>
            <a:off x="1693863" y="2021682"/>
            <a:ext cx="5759450" cy="1978819"/>
          </a:xfrm>
          <a:prstGeom prst="upArrow">
            <a:avLst>
              <a:gd name="adj1" fmla="val 56944"/>
              <a:gd name="adj2" fmla="val 50782"/>
            </a:avLst>
          </a:prstGeom>
          <a:gradFill rotWithShape="1">
            <a:gsLst>
              <a:gs pos="0">
                <a:srgbClr val="BDBFB9"/>
              </a:gs>
              <a:gs pos="100000">
                <a:srgbClr val="ECF0FE"/>
              </a:gs>
            </a:gsLst>
            <a:lin ang="540000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lvl1pPr>
              <a:spcBef>
                <a:spcPct val="20000"/>
              </a:spcBef>
              <a:buClr>
                <a:schemeClr val="tx2"/>
              </a:buClr>
              <a:buFont typeface="Wingdings" pitchFamily="2" charset="2"/>
              <a:buChar char="§"/>
              <a:defRPr sz="3200">
                <a:solidFill>
                  <a:schemeClr val="tx1"/>
                </a:solidFill>
                <a:latin typeface="Arial" charset="0"/>
              </a:defRPr>
            </a:lvl1pPr>
            <a:lvl2pPr marL="742950" indent="-285750">
              <a:spcBef>
                <a:spcPct val="20000"/>
              </a:spcBef>
              <a:buClr>
                <a:schemeClr val="accent1"/>
              </a:buClr>
              <a:buFont typeface="Wingdings" pitchFamily="2"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endParaRPr lang="zh-TW" altLang="zh-TW" sz="1800">
              <a:ea typeface="新細明體" charset="-120"/>
            </a:endParaRPr>
          </a:p>
        </p:txBody>
      </p:sp>
      <p:sp>
        <p:nvSpPr>
          <p:cNvPr id="69636" name="AutoShape 4"/>
          <p:cNvSpPr>
            <a:spLocks noChangeArrowheads="1"/>
          </p:cNvSpPr>
          <p:nvPr/>
        </p:nvSpPr>
        <p:spPr bwMode="gray">
          <a:xfrm>
            <a:off x="755650" y="1428751"/>
            <a:ext cx="7448550" cy="431006"/>
          </a:xfrm>
          <a:prstGeom prst="roundRect">
            <a:avLst>
              <a:gd name="adj" fmla="val 50000"/>
            </a:avLst>
          </a:prstGeom>
          <a:gradFill rotWithShape="1">
            <a:gsLst>
              <a:gs pos="0">
                <a:schemeClr val="accent1">
                  <a:gamma/>
                  <a:shade val="46275"/>
                  <a:invGamma/>
                </a:schemeClr>
              </a:gs>
              <a:gs pos="50000">
                <a:schemeClr val="accent1"/>
              </a:gs>
              <a:gs pos="100000">
                <a:schemeClr val="accent1">
                  <a:gamma/>
                  <a:shade val="46275"/>
                  <a:invGamma/>
                </a:schemeClr>
              </a:gs>
            </a:gsLst>
            <a:lin ang="0" scaled="1"/>
          </a:gradFill>
          <a:ln w="38100" algn="ctr">
            <a:solidFill>
              <a:srgbClr val="FFFFFF"/>
            </a:solidFill>
            <a:round/>
            <a:headEnd/>
            <a:tailEnd/>
          </a:ln>
          <a:effectLst>
            <a:outerShdw dist="63500" dir="3187806" algn="ctr" rotWithShape="0">
              <a:srgbClr val="001D3A"/>
            </a:outerShdw>
          </a:effectLst>
        </p:spPr>
        <p:txBody>
          <a:bodyPr wrap="none" anchor="ctr"/>
          <a:lstStyle>
            <a:lvl1pPr>
              <a:spcBef>
                <a:spcPct val="20000"/>
              </a:spcBef>
              <a:buClr>
                <a:schemeClr val="tx2"/>
              </a:buClr>
              <a:buFont typeface="Wingdings" pitchFamily="2" charset="2"/>
              <a:buChar char="§"/>
              <a:defRPr sz="3200">
                <a:solidFill>
                  <a:schemeClr val="tx1"/>
                </a:solidFill>
                <a:latin typeface="Arial" charset="0"/>
              </a:defRPr>
            </a:lvl1pPr>
            <a:lvl2pPr marL="742950" indent="-285750">
              <a:spcBef>
                <a:spcPct val="20000"/>
              </a:spcBef>
              <a:buClr>
                <a:schemeClr val="accent1"/>
              </a:buClr>
              <a:buFont typeface="Wingdings" pitchFamily="2"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ClrTx/>
              <a:buFontTx/>
              <a:buNone/>
              <a:defRPr/>
            </a:pPr>
            <a:r>
              <a:rPr lang="zh-TW" altLang="zh-TW" sz="2400" b="1" smtClean="0">
                <a:solidFill>
                  <a:schemeClr val="bg1"/>
                </a:solidFill>
                <a:ea typeface="新細明體" charset="-120"/>
              </a:rPr>
              <a:t>克服文化差異的不利因素</a:t>
            </a:r>
            <a:r>
              <a:rPr lang="en-US" altLang="zh-TW" sz="2400" b="1" smtClean="0">
                <a:solidFill>
                  <a:schemeClr val="bg1"/>
                </a:solidFill>
                <a:ea typeface="新細明體" charset="-120"/>
              </a:rPr>
              <a:t>, </a:t>
            </a:r>
            <a:r>
              <a:rPr lang="zh-TW" altLang="zh-TW" sz="2400" b="1" smtClean="0">
                <a:solidFill>
                  <a:schemeClr val="bg1"/>
                </a:solidFill>
                <a:ea typeface="新細明體" charset="-120"/>
              </a:rPr>
              <a:t>加強理解和合作</a:t>
            </a:r>
            <a:endParaRPr lang="en-US" altLang="zh-TW" sz="2000" b="1" smtClean="0">
              <a:solidFill>
                <a:schemeClr val="bg1"/>
              </a:solidFill>
              <a:ea typeface="新細明體" charset="-120"/>
            </a:endParaRPr>
          </a:p>
        </p:txBody>
      </p:sp>
      <p:sp>
        <p:nvSpPr>
          <p:cNvPr id="32773" name="Text Box 5"/>
          <p:cNvSpPr txBox="1">
            <a:spLocks noChangeArrowheads="1"/>
          </p:cNvSpPr>
          <p:nvPr/>
        </p:nvSpPr>
        <p:spPr bwMode="auto">
          <a:xfrm>
            <a:off x="3211676" y="2355056"/>
            <a:ext cx="2723823"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Font typeface="Wingdings" pitchFamily="2" charset="2"/>
              <a:buChar char="§"/>
              <a:defRPr sz="3200">
                <a:solidFill>
                  <a:schemeClr val="tx1"/>
                </a:solidFill>
                <a:latin typeface="Arial" charset="0"/>
              </a:defRPr>
            </a:lvl1pPr>
            <a:lvl2pPr marL="742950" indent="-285750">
              <a:spcBef>
                <a:spcPct val="20000"/>
              </a:spcBef>
              <a:buClr>
                <a:schemeClr val="accent1"/>
              </a:buClr>
              <a:buFont typeface="Wingdings" pitchFamily="2"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lnSpc>
                <a:spcPct val="150000"/>
              </a:lnSpc>
              <a:spcBef>
                <a:spcPct val="0"/>
              </a:spcBef>
              <a:buClrTx/>
              <a:buFontTx/>
              <a:buNone/>
            </a:pPr>
            <a:r>
              <a:rPr lang="zh-TW" altLang="zh-TW" sz="1800" b="1">
                <a:ea typeface="新細明體" charset="-120"/>
              </a:rPr>
              <a:t>進行有效的跨文化的溝通</a:t>
            </a:r>
            <a:endParaRPr lang="en-US" altLang="zh-TW" sz="1800" b="1">
              <a:ea typeface="新細明體" charset="-120"/>
            </a:endParaRPr>
          </a:p>
          <a:p>
            <a:pPr algn="ctr" eaLnBrk="1" hangingPunct="1">
              <a:lnSpc>
                <a:spcPct val="150000"/>
              </a:lnSpc>
              <a:spcBef>
                <a:spcPct val="0"/>
              </a:spcBef>
              <a:buClrTx/>
              <a:buFontTx/>
              <a:buNone/>
            </a:pPr>
            <a:r>
              <a:rPr lang="zh-TW" altLang="zh-TW" sz="1800" b="1">
                <a:ea typeface="新細明體" charset="-120"/>
              </a:rPr>
              <a:t>應採取適當的溝通途徑</a:t>
            </a:r>
            <a:endParaRPr lang="en-US" altLang="zh-TW" sz="1800" b="1">
              <a:solidFill>
                <a:schemeClr val="tx2"/>
              </a:solidFill>
              <a:ea typeface="新細明體" charset="-120"/>
            </a:endParaRPr>
          </a:p>
        </p:txBody>
      </p:sp>
      <p:grpSp>
        <p:nvGrpSpPr>
          <p:cNvPr id="32774" name="Group 6"/>
          <p:cNvGrpSpPr>
            <a:grpSpLocks/>
          </p:cNvGrpSpPr>
          <p:nvPr/>
        </p:nvGrpSpPr>
        <p:grpSpPr bwMode="auto">
          <a:xfrm>
            <a:off x="6781800" y="3361135"/>
            <a:ext cx="1544638" cy="1325165"/>
            <a:chOff x="4272" y="2823"/>
            <a:chExt cx="973" cy="1113"/>
          </a:xfrm>
        </p:grpSpPr>
        <p:sp>
          <p:nvSpPr>
            <p:cNvPr id="14365" name="Oval 7"/>
            <p:cNvSpPr>
              <a:spLocks noChangeArrowheads="1"/>
            </p:cNvSpPr>
            <p:nvPr/>
          </p:nvSpPr>
          <p:spPr bwMode="gray">
            <a:xfrm>
              <a:off x="4368" y="3744"/>
              <a:ext cx="816" cy="192"/>
            </a:xfrm>
            <a:prstGeom prst="ellipse">
              <a:avLst/>
            </a:prstGeom>
            <a:gradFill rotWithShape="1">
              <a:gsLst>
                <a:gs pos="0">
                  <a:srgbClr val="969696"/>
                </a:gs>
                <a:gs pos="100000">
                  <a:srgbClr val="FFFFFF"/>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itchFamily="2" charset="2"/>
                <a:buChar char="§"/>
                <a:defRPr sz="3200">
                  <a:solidFill>
                    <a:schemeClr val="tx1"/>
                  </a:solidFill>
                  <a:latin typeface="Arial" charset="0"/>
                </a:defRPr>
              </a:lvl1pPr>
              <a:lvl2pPr marL="742950" indent="-285750">
                <a:spcBef>
                  <a:spcPct val="20000"/>
                </a:spcBef>
                <a:buClr>
                  <a:schemeClr val="accent1"/>
                </a:buClr>
                <a:buFont typeface="Wingdings" pitchFamily="2"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ClrTx/>
                <a:buFontTx/>
                <a:buNone/>
              </a:pPr>
              <a:endParaRPr lang="zh-TW" altLang="zh-TW" sz="1800">
                <a:ea typeface="新細明體" charset="-120"/>
              </a:endParaRPr>
            </a:p>
          </p:txBody>
        </p:sp>
        <p:sp>
          <p:nvSpPr>
            <p:cNvPr id="69640" name="Oval 8"/>
            <p:cNvSpPr>
              <a:spLocks noChangeArrowheads="1"/>
            </p:cNvSpPr>
            <p:nvPr/>
          </p:nvSpPr>
          <p:spPr bwMode="gray">
            <a:xfrm>
              <a:off x="4272" y="2823"/>
              <a:ext cx="973" cy="973"/>
            </a:xfrm>
            <a:prstGeom prst="ellipse">
              <a:avLst/>
            </a:prstGeom>
            <a:gradFill rotWithShape="1">
              <a:gsLst>
                <a:gs pos="0">
                  <a:schemeClr val="folHlink"/>
                </a:gs>
                <a:gs pos="100000">
                  <a:schemeClr val="folHlink">
                    <a:gamma/>
                    <a:shade val="57255"/>
                    <a:invGamma/>
                  </a:schemeClr>
                </a:gs>
              </a:gsLst>
              <a:path path="rect">
                <a:fillToRect l="100000" t="100000"/>
              </a:path>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152400" dir="16200000" sy="-100000" rotWithShape="0">
                      <a:schemeClr val="bg2">
                        <a:alpha val="50000"/>
                      </a:schemeClr>
                    </a:outerShdw>
                  </a:effectLst>
                </a14:hiddenEffects>
              </a:ext>
            </a:extLst>
          </p:spPr>
          <p:txBody>
            <a:bodyPr wrap="none" anchor="ctr"/>
            <a:lstStyle>
              <a:lvl1pPr>
                <a:spcBef>
                  <a:spcPct val="20000"/>
                </a:spcBef>
                <a:buClr>
                  <a:schemeClr val="tx2"/>
                </a:buClr>
                <a:buFont typeface="Wingdings" pitchFamily="2" charset="2"/>
                <a:buChar char="§"/>
                <a:defRPr sz="3200">
                  <a:solidFill>
                    <a:schemeClr val="tx1"/>
                  </a:solidFill>
                  <a:latin typeface="Arial" charset="0"/>
                </a:defRPr>
              </a:lvl1pPr>
              <a:lvl2pPr marL="742950" indent="-285750">
                <a:spcBef>
                  <a:spcPct val="20000"/>
                </a:spcBef>
                <a:buClr>
                  <a:schemeClr val="accent1"/>
                </a:buClr>
                <a:buFont typeface="Wingdings" pitchFamily="2"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defRPr/>
              </a:pPr>
              <a:endParaRPr lang="zh-TW" altLang="zh-TW" sz="1800" smtClean="0">
                <a:ea typeface="新細明體" charset="-120"/>
              </a:endParaRPr>
            </a:p>
          </p:txBody>
        </p:sp>
        <p:sp>
          <p:nvSpPr>
            <p:cNvPr id="69641" name="Oval 9"/>
            <p:cNvSpPr>
              <a:spLocks noChangeArrowheads="1"/>
            </p:cNvSpPr>
            <p:nvPr/>
          </p:nvSpPr>
          <p:spPr bwMode="gray">
            <a:xfrm>
              <a:off x="4293" y="2846"/>
              <a:ext cx="928" cy="929"/>
            </a:xfrm>
            <a:prstGeom prst="ellipse">
              <a:avLst/>
            </a:prstGeom>
            <a:gradFill rotWithShape="1">
              <a:gsLst>
                <a:gs pos="0">
                  <a:schemeClr val="folHlink">
                    <a:alpha val="85001"/>
                  </a:schemeClr>
                </a:gs>
                <a:gs pos="100000">
                  <a:schemeClr val="folHlink">
                    <a:gamma/>
                    <a:shade val="63529"/>
                    <a:invGamma/>
                  </a:schemeClr>
                </a:gs>
              </a:gsLst>
              <a:lin ang="27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152400" dir="16200000" sy="-100000" rotWithShape="0">
                      <a:schemeClr val="bg2">
                        <a:alpha val="50000"/>
                      </a:schemeClr>
                    </a:outerShdw>
                  </a:effectLst>
                </a14:hiddenEffects>
              </a:ext>
            </a:extLst>
          </p:spPr>
          <p:txBody>
            <a:bodyPr wrap="none" anchor="ctr"/>
            <a:lstStyle>
              <a:lvl1pPr>
                <a:spcBef>
                  <a:spcPct val="20000"/>
                </a:spcBef>
                <a:buClr>
                  <a:schemeClr val="tx2"/>
                </a:buClr>
                <a:buFont typeface="Wingdings" pitchFamily="2" charset="2"/>
                <a:buChar char="§"/>
                <a:defRPr sz="3200">
                  <a:solidFill>
                    <a:schemeClr val="tx1"/>
                  </a:solidFill>
                  <a:latin typeface="Arial" charset="0"/>
                </a:defRPr>
              </a:lvl1pPr>
              <a:lvl2pPr marL="742950" indent="-285750">
                <a:spcBef>
                  <a:spcPct val="20000"/>
                </a:spcBef>
                <a:buClr>
                  <a:schemeClr val="accent1"/>
                </a:buClr>
                <a:buFont typeface="Wingdings" pitchFamily="2"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defRPr/>
              </a:pPr>
              <a:endParaRPr lang="zh-TW" altLang="zh-TW" sz="1800" smtClean="0">
                <a:ea typeface="新細明體" charset="-120"/>
              </a:endParaRPr>
            </a:p>
          </p:txBody>
        </p:sp>
        <p:sp>
          <p:nvSpPr>
            <p:cNvPr id="69642" name="Oval 10"/>
            <p:cNvSpPr>
              <a:spLocks noChangeArrowheads="1"/>
            </p:cNvSpPr>
            <p:nvPr/>
          </p:nvSpPr>
          <p:spPr bwMode="gray">
            <a:xfrm>
              <a:off x="4329" y="2880"/>
              <a:ext cx="839" cy="839"/>
            </a:xfrm>
            <a:prstGeom prst="ellipse">
              <a:avLst/>
            </a:prstGeom>
            <a:gradFill rotWithShape="1">
              <a:gsLst>
                <a:gs pos="0">
                  <a:schemeClr val="folHlink"/>
                </a:gs>
                <a:gs pos="100000">
                  <a:schemeClr val="folHlink">
                    <a:gamma/>
                    <a:shade val="72549"/>
                    <a:invGamma/>
                  </a:schemeClr>
                </a:gs>
              </a:gsLst>
              <a:lin ang="27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152400" dir="16200000" sy="-100000" rotWithShape="0">
                      <a:schemeClr val="bg2">
                        <a:alpha val="50000"/>
                      </a:schemeClr>
                    </a:outerShdw>
                  </a:effectLst>
                </a14:hiddenEffects>
              </a:ext>
            </a:extLst>
          </p:spPr>
          <p:txBody>
            <a:bodyPr wrap="none" anchor="ctr"/>
            <a:lstStyle>
              <a:lvl1pPr>
                <a:spcBef>
                  <a:spcPct val="20000"/>
                </a:spcBef>
                <a:buClr>
                  <a:schemeClr val="tx2"/>
                </a:buClr>
                <a:buFont typeface="Wingdings" pitchFamily="2" charset="2"/>
                <a:buChar char="§"/>
                <a:defRPr sz="3200">
                  <a:solidFill>
                    <a:schemeClr val="tx1"/>
                  </a:solidFill>
                  <a:latin typeface="Arial" charset="0"/>
                </a:defRPr>
              </a:lvl1pPr>
              <a:lvl2pPr marL="742950" indent="-285750">
                <a:spcBef>
                  <a:spcPct val="20000"/>
                </a:spcBef>
                <a:buClr>
                  <a:schemeClr val="accent1"/>
                </a:buClr>
                <a:buFont typeface="Wingdings" pitchFamily="2"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defRPr/>
              </a:pPr>
              <a:endParaRPr lang="zh-TW" altLang="zh-TW" sz="1800" smtClean="0">
                <a:ea typeface="新細明體" charset="-120"/>
              </a:endParaRPr>
            </a:p>
          </p:txBody>
        </p:sp>
        <p:pic>
          <p:nvPicPr>
            <p:cNvPr id="14369" name="Picture 11" descr="Picture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4293" y="2880"/>
              <a:ext cx="616" cy="6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70" name="Text Box 12"/>
            <p:cNvSpPr txBox="1">
              <a:spLocks noChangeArrowheads="1"/>
            </p:cNvSpPr>
            <p:nvPr/>
          </p:nvSpPr>
          <p:spPr bwMode="gray">
            <a:xfrm>
              <a:off x="4393" y="3213"/>
              <a:ext cx="698" cy="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Font typeface="Wingdings" pitchFamily="2" charset="2"/>
                <a:buChar char="§"/>
                <a:defRPr sz="3200">
                  <a:solidFill>
                    <a:schemeClr val="tx1"/>
                  </a:solidFill>
                  <a:latin typeface="Arial" charset="0"/>
                </a:defRPr>
              </a:lvl1pPr>
              <a:lvl2pPr marL="742950" indent="-285750">
                <a:spcBef>
                  <a:spcPct val="20000"/>
                </a:spcBef>
                <a:buClr>
                  <a:schemeClr val="accent1"/>
                </a:buClr>
                <a:buFont typeface="Wingdings" pitchFamily="2"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ClrTx/>
                <a:buFontTx/>
                <a:buNone/>
              </a:pPr>
              <a:r>
                <a:rPr lang="zh-TW" altLang="en-US" sz="1800" b="1">
                  <a:latin typeface="Verdana" pitchFamily="34" charset="0"/>
                  <a:ea typeface="新細明體" charset="-120"/>
                </a:rPr>
                <a:t>法律規範</a:t>
              </a:r>
              <a:endParaRPr lang="en-US" altLang="zh-TW" sz="1800">
                <a:ea typeface="新細明體" charset="-120"/>
              </a:endParaRPr>
            </a:p>
          </p:txBody>
        </p:sp>
      </p:grpSp>
      <p:grpSp>
        <p:nvGrpSpPr>
          <p:cNvPr id="32775" name="Group 13"/>
          <p:cNvGrpSpPr>
            <a:grpSpLocks/>
          </p:cNvGrpSpPr>
          <p:nvPr/>
        </p:nvGrpSpPr>
        <p:grpSpPr bwMode="auto">
          <a:xfrm>
            <a:off x="4800600" y="3361135"/>
            <a:ext cx="1544638" cy="1325165"/>
            <a:chOff x="3024" y="2823"/>
            <a:chExt cx="973" cy="1113"/>
          </a:xfrm>
        </p:grpSpPr>
        <p:sp>
          <p:nvSpPr>
            <p:cNvPr id="14359" name="Oval 14"/>
            <p:cNvSpPr>
              <a:spLocks noChangeArrowheads="1"/>
            </p:cNvSpPr>
            <p:nvPr/>
          </p:nvSpPr>
          <p:spPr bwMode="gray">
            <a:xfrm>
              <a:off x="3120" y="3744"/>
              <a:ext cx="816" cy="192"/>
            </a:xfrm>
            <a:prstGeom prst="ellipse">
              <a:avLst/>
            </a:prstGeom>
            <a:gradFill rotWithShape="1">
              <a:gsLst>
                <a:gs pos="0">
                  <a:srgbClr val="969696"/>
                </a:gs>
                <a:gs pos="100000">
                  <a:srgbClr val="FFFFFF"/>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itchFamily="2" charset="2"/>
                <a:buChar char="§"/>
                <a:defRPr sz="3200">
                  <a:solidFill>
                    <a:schemeClr val="tx1"/>
                  </a:solidFill>
                  <a:latin typeface="Arial" charset="0"/>
                </a:defRPr>
              </a:lvl1pPr>
              <a:lvl2pPr marL="742950" indent="-285750">
                <a:spcBef>
                  <a:spcPct val="20000"/>
                </a:spcBef>
                <a:buClr>
                  <a:schemeClr val="accent1"/>
                </a:buClr>
                <a:buFont typeface="Wingdings" pitchFamily="2"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ClrTx/>
                <a:buFontTx/>
                <a:buNone/>
              </a:pPr>
              <a:endParaRPr lang="zh-TW" altLang="zh-TW" sz="1800">
                <a:ea typeface="新細明體" charset="-120"/>
              </a:endParaRPr>
            </a:p>
          </p:txBody>
        </p:sp>
        <p:sp>
          <p:nvSpPr>
            <p:cNvPr id="69647" name="Oval 15"/>
            <p:cNvSpPr>
              <a:spLocks noChangeArrowheads="1"/>
            </p:cNvSpPr>
            <p:nvPr/>
          </p:nvSpPr>
          <p:spPr bwMode="gray">
            <a:xfrm>
              <a:off x="3024" y="2823"/>
              <a:ext cx="973" cy="973"/>
            </a:xfrm>
            <a:prstGeom prst="ellipse">
              <a:avLst/>
            </a:prstGeom>
            <a:gradFill rotWithShape="1">
              <a:gsLst>
                <a:gs pos="0">
                  <a:schemeClr val="accent1"/>
                </a:gs>
                <a:gs pos="100000">
                  <a:schemeClr val="accent1">
                    <a:gamma/>
                    <a:shade val="57255"/>
                    <a:invGamma/>
                  </a:schemeClr>
                </a:gs>
              </a:gsLst>
              <a:path path="rect">
                <a:fillToRect l="100000" t="100000"/>
              </a:path>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152400" dir="16200000" sy="-100000" rotWithShape="0">
                      <a:schemeClr val="bg2">
                        <a:alpha val="50000"/>
                      </a:schemeClr>
                    </a:outerShdw>
                  </a:effectLst>
                </a14:hiddenEffects>
              </a:ext>
            </a:extLst>
          </p:spPr>
          <p:txBody>
            <a:bodyPr wrap="none" anchor="ctr"/>
            <a:lstStyle>
              <a:lvl1pPr>
                <a:spcBef>
                  <a:spcPct val="20000"/>
                </a:spcBef>
                <a:buClr>
                  <a:schemeClr val="tx2"/>
                </a:buClr>
                <a:buFont typeface="Wingdings" pitchFamily="2" charset="2"/>
                <a:buChar char="§"/>
                <a:defRPr sz="3200">
                  <a:solidFill>
                    <a:schemeClr val="tx1"/>
                  </a:solidFill>
                  <a:latin typeface="Arial" charset="0"/>
                </a:defRPr>
              </a:lvl1pPr>
              <a:lvl2pPr marL="742950" indent="-285750">
                <a:spcBef>
                  <a:spcPct val="20000"/>
                </a:spcBef>
                <a:buClr>
                  <a:schemeClr val="accent1"/>
                </a:buClr>
                <a:buFont typeface="Wingdings" pitchFamily="2"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defRPr/>
              </a:pPr>
              <a:endParaRPr lang="zh-TW" altLang="zh-TW" sz="1800" smtClean="0">
                <a:ea typeface="新細明體" charset="-120"/>
              </a:endParaRPr>
            </a:p>
          </p:txBody>
        </p:sp>
        <p:sp>
          <p:nvSpPr>
            <p:cNvPr id="69648" name="Oval 16"/>
            <p:cNvSpPr>
              <a:spLocks noChangeArrowheads="1"/>
            </p:cNvSpPr>
            <p:nvPr/>
          </p:nvSpPr>
          <p:spPr bwMode="gray">
            <a:xfrm>
              <a:off x="3045" y="2846"/>
              <a:ext cx="928" cy="929"/>
            </a:xfrm>
            <a:prstGeom prst="ellipse">
              <a:avLst/>
            </a:prstGeom>
            <a:gradFill rotWithShape="1">
              <a:gsLst>
                <a:gs pos="0">
                  <a:schemeClr val="accent1">
                    <a:alpha val="85001"/>
                  </a:schemeClr>
                </a:gs>
                <a:gs pos="100000">
                  <a:schemeClr val="accent1">
                    <a:gamma/>
                    <a:shade val="63529"/>
                    <a:invGamma/>
                  </a:schemeClr>
                </a:gs>
              </a:gsLst>
              <a:lin ang="27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152400" dir="16200000" sy="-100000" rotWithShape="0">
                      <a:schemeClr val="bg2">
                        <a:alpha val="50000"/>
                      </a:schemeClr>
                    </a:outerShdw>
                  </a:effectLst>
                </a14:hiddenEffects>
              </a:ext>
            </a:extLst>
          </p:spPr>
          <p:txBody>
            <a:bodyPr wrap="none" anchor="ctr"/>
            <a:lstStyle>
              <a:lvl1pPr>
                <a:spcBef>
                  <a:spcPct val="20000"/>
                </a:spcBef>
                <a:buClr>
                  <a:schemeClr val="tx2"/>
                </a:buClr>
                <a:buFont typeface="Wingdings" pitchFamily="2" charset="2"/>
                <a:buChar char="§"/>
                <a:defRPr sz="3200">
                  <a:solidFill>
                    <a:schemeClr val="tx1"/>
                  </a:solidFill>
                  <a:latin typeface="Arial" charset="0"/>
                </a:defRPr>
              </a:lvl1pPr>
              <a:lvl2pPr marL="742950" indent="-285750">
                <a:spcBef>
                  <a:spcPct val="20000"/>
                </a:spcBef>
                <a:buClr>
                  <a:schemeClr val="accent1"/>
                </a:buClr>
                <a:buFont typeface="Wingdings" pitchFamily="2"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defRPr/>
              </a:pPr>
              <a:endParaRPr lang="zh-TW" altLang="zh-TW" sz="1800" smtClean="0">
                <a:ea typeface="新細明體" charset="-120"/>
              </a:endParaRPr>
            </a:p>
          </p:txBody>
        </p:sp>
        <p:sp>
          <p:nvSpPr>
            <p:cNvPr id="69649" name="Oval 17"/>
            <p:cNvSpPr>
              <a:spLocks noChangeArrowheads="1"/>
            </p:cNvSpPr>
            <p:nvPr/>
          </p:nvSpPr>
          <p:spPr bwMode="gray">
            <a:xfrm>
              <a:off x="3081" y="2880"/>
              <a:ext cx="839" cy="839"/>
            </a:xfrm>
            <a:prstGeom prst="ellipse">
              <a:avLst/>
            </a:prstGeom>
            <a:gradFill rotWithShape="1">
              <a:gsLst>
                <a:gs pos="0">
                  <a:schemeClr val="accent1"/>
                </a:gs>
                <a:gs pos="100000">
                  <a:schemeClr val="accent1">
                    <a:gamma/>
                    <a:shade val="72549"/>
                    <a:invGamma/>
                  </a:schemeClr>
                </a:gs>
              </a:gsLst>
              <a:lin ang="27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152400" dir="16200000" sy="-100000" rotWithShape="0">
                      <a:schemeClr val="bg2">
                        <a:alpha val="50000"/>
                      </a:schemeClr>
                    </a:outerShdw>
                  </a:effectLst>
                </a14:hiddenEffects>
              </a:ext>
            </a:extLst>
          </p:spPr>
          <p:txBody>
            <a:bodyPr wrap="none" anchor="ctr"/>
            <a:lstStyle>
              <a:lvl1pPr>
                <a:spcBef>
                  <a:spcPct val="20000"/>
                </a:spcBef>
                <a:buClr>
                  <a:schemeClr val="tx2"/>
                </a:buClr>
                <a:buFont typeface="Wingdings" pitchFamily="2" charset="2"/>
                <a:buChar char="§"/>
                <a:defRPr sz="3200">
                  <a:solidFill>
                    <a:schemeClr val="tx1"/>
                  </a:solidFill>
                  <a:latin typeface="Arial" charset="0"/>
                </a:defRPr>
              </a:lvl1pPr>
              <a:lvl2pPr marL="742950" indent="-285750">
                <a:spcBef>
                  <a:spcPct val="20000"/>
                </a:spcBef>
                <a:buClr>
                  <a:schemeClr val="accent1"/>
                </a:buClr>
                <a:buFont typeface="Wingdings" pitchFamily="2"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defRPr/>
              </a:pPr>
              <a:endParaRPr lang="zh-TW" altLang="zh-TW" sz="1800" smtClean="0">
                <a:ea typeface="新細明體" charset="-120"/>
              </a:endParaRPr>
            </a:p>
          </p:txBody>
        </p:sp>
        <p:pic>
          <p:nvPicPr>
            <p:cNvPr id="14363" name="Picture 18" descr="Picture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3045" y="2880"/>
              <a:ext cx="616" cy="6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64" name="Text Box 19"/>
            <p:cNvSpPr txBox="1">
              <a:spLocks noChangeArrowheads="1"/>
            </p:cNvSpPr>
            <p:nvPr/>
          </p:nvSpPr>
          <p:spPr bwMode="gray">
            <a:xfrm>
              <a:off x="3143" y="3213"/>
              <a:ext cx="698" cy="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Font typeface="Wingdings" pitchFamily="2" charset="2"/>
                <a:buChar char="§"/>
                <a:defRPr sz="3200">
                  <a:solidFill>
                    <a:schemeClr val="tx1"/>
                  </a:solidFill>
                  <a:latin typeface="Arial" charset="0"/>
                </a:defRPr>
              </a:lvl1pPr>
              <a:lvl2pPr marL="742950" indent="-285750">
                <a:spcBef>
                  <a:spcPct val="20000"/>
                </a:spcBef>
                <a:buClr>
                  <a:schemeClr val="accent1"/>
                </a:buClr>
                <a:buFont typeface="Wingdings" pitchFamily="2"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ClrTx/>
                <a:buFontTx/>
                <a:buNone/>
              </a:pPr>
              <a:r>
                <a:rPr lang="zh-TW" altLang="en-US" sz="1800" b="1">
                  <a:latin typeface="Verdana" pitchFamily="34" charset="0"/>
                  <a:ea typeface="新細明體" charset="-120"/>
                </a:rPr>
                <a:t>價值觀念</a:t>
              </a:r>
              <a:endParaRPr lang="en-US" altLang="zh-TW" sz="1800">
                <a:ea typeface="新細明體" charset="-120"/>
              </a:endParaRPr>
            </a:p>
          </p:txBody>
        </p:sp>
      </p:grpSp>
      <p:grpSp>
        <p:nvGrpSpPr>
          <p:cNvPr id="32776" name="Group 20"/>
          <p:cNvGrpSpPr>
            <a:grpSpLocks/>
          </p:cNvGrpSpPr>
          <p:nvPr/>
        </p:nvGrpSpPr>
        <p:grpSpPr bwMode="auto">
          <a:xfrm>
            <a:off x="2819400" y="3361135"/>
            <a:ext cx="1544638" cy="1325165"/>
            <a:chOff x="1776" y="2823"/>
            <a:chExt cx="973" cy="1113"/>
          </a:xfrm>
        </p:grpSpPr>
        <p:sp>
          <p:nvSpPr>
            <p:cNvPr id="14353" name="Oval 21"/>
            <p:cNvSpPr>
              <a:spLocks noChangeArrowheads="1"/>
            </p:cNvSpPr>
            <p:nvPr/>
          </p:nvSpPr>
          <p:spPr bwMode="gray">
            <a:xfrm>
              <a:off x="1872" y="3744"/>
              <a:ext cx="816" cy="192"/>
            </a:xfrm>
            <a:prstGeom prst="ellipse">
              <a:avLst/>
            </a:prstGeom>
            <a:gradFill rotWithShape="1">
              <a:gsLst>
                <a:gs pos="0">
                  <a:srgbClr val="969696"/>
                </a:gs>
                <a:gs pos="100000">
                  <a:srgbClr val="ECF0FE"/>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itchFamily="2" charset="2"/>
                <a:buChar char="§"/>
                <a:defRPr sz="3200">
                  <a:solidFill>
                    <a:schemeClr val="tx1"/>
                  </a:solidFill>
                  <a:latin typeface="Arial" charset="0"/>
                </a:defRPr>
              </a:lvl1pPr>
              <a:lvl2pPr marL="742950" indent="-285750">
                <a:spcBef>
                  <a:spcPct val="20000"/>
                </a:spcBef>
                <a:buClr>
                  <a:schemeClr val="accent1"/>
                </a:buClr>
                <a:buFont typeface="Wingdings" pitchFamily="2"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ClrTx/>
                <a:buFontTx/>
                <a:buNone/>
              </a:pPr>
              <a:endParaRPr lang="zh-TW" altLang="zh-TW" sz="1800">
                <a:ea typeface="新細明體" charset="-120"/>
              </a:endParaRPr>
            </a:p>
          </p:txBody>
        </p:sp>
        <p:sp>
          <p:nvSpPr>
            <p:cNvPr id="69654" name="Oval 22"/>
            <p:cNvSpPr>
              <a:spLocks noChangeArrowheads="1"/>
            </p:cNvSpPr>
            <p:nvPr/>
          </p:nvSpPr>
          <p:spPr bwMode="gray">
            <a:xfrm>
              <a:off x="1776" y="2823"/>
              <a:ext cx="973" cy="973"/>
            </a:xfrm>
            <a:prstGeom prst="ellipse">
              <a:avLst/>
            </a:prstGeom>
            <a:gradFill rotWithShape="1">
              <a:gsLst>
                <a:gs pos="0">
                  <a:schemeClr val="hlink"/>
                </a:gs>
                <a:gs pos="100000">
                  <a:schemeClr val="hlink">
                    <a:gamma/>
                    <a:shade val="57255"/>
                    <a:invGamma/>
                  </a:schemeClr>
                </a:gs>
              </a:gsLst>
              <a:path path="rect">
                <a:fillToRect l="100000" t="100000"/>
              </a:path>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152400" dir="16200000" sy="-100000" rotWithShape="0">
                      <a:schemeClr val="bg2">
                        <a:alpha val="50000"/>
                      </a:schemeClr>
                    </a:outerShdw>
                  </a:effectLst>
                </a14:hiddenEffects>
              </a:ext>
            </a:extLst>
          </p:spPr>
          <p:txBody>
            <a:bodyPr wrap="none" anchor="ctr"/>
            <a:lstStyle>
              <a:lvl1pPr>
                <a:spcBef>
                  <a:spcPct val="20000"/>
                </a:spcBef>
                <a:buClr>
                  <a:schemeClr val="tx2"/>
                </a:buClr>
                <a:buFont typeface="Wingdings" pitchFamily="2" charset="2"/>
                <a:buChar char="§"/>
                <a:defRPr sz="3200">
                  <a:solidFill>
                    <a:schemeClr val="tx1"/>
                  </a:solidFill>
                  <a:latin typeface="Arial" charset="0"/>
                </a:defRPr>
              </a:lvl1pPr>
              <a:lvl2pPr marL="742950" indent="-285750">
                <a:spcBef>
                  <a:spcPct val="20000"/>
                </a:spcBef>
                <a:buClr>
                  <a:schemeClr val="accent1"/>
                </a:buClr>
                <a:buFont typeface="Wingdings" pitchFamily="2"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defRPr/>
              </a:pPr>
              <a:endParaRPr lang="zh-TW" altLang="zh-TW" sz="1800" smtClean="0">
                <a:ea typeface="新細明體" charset="-120"/>
              </a:endParaRPr>
            </a:p>
          </p:txBody>
        </p:sp>
        <p:sp>
          <p:nvSpPr>
            <p:cNvPr id="69655" name="Oval 23"/>
            <p:cNvSpPr>
              <a:spLocks noChangeArrowheads="1"/>
            </p:cNvSpPr>
            <p:nvPr/>
          </p:nvSpPr>
          <p:spPr bwMode="gray">
            <a:xfrm>
              <a:off x="1797" y="2846"/>
              <a:ext cx="928" cy="929"/>
            </a:xfrm>
            <a:prstGeom prst="ellipse">
              <a:avLst/>
            </a:prstGeom>
            <a:gradFill rotWithShape="1">
              <a:gsLst>
                <a:gs pos="0">
                  <a:schemeClr val="hlink">
                    <a:alpha val="85001"/>
                  </a:schemeClr>
                </a:gs>
                <a:gs pos="100000">
                  <a:schemeClr val="hlink">
                    <a:gamma/>
                    <a:shade val="63529"/>
                    <a:invGamma/>
                  </a:schemeClr>
                </a:gs>
              </a:gsLst>
              <a:lin ang="27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152400" dir="16200000" sy="-100000" rotWithShape="0">
                      <a:schemeClr val="bg2">
                        <a:alpha val="50000"/>
                      </a:schemeClr>
                    </a:outerShdw>
                  </a:effectLst>
                </a14:hiddenEffects>
              </a:ext>
            </a:extLst>
          </p:spPr>
          <p:txBody>
            <a:bodyPr wrap="none" anchor="ctr"/>
            <a:lstStyle>
              <a:lvl1pPr>
                <a:spcBef>
                  <a:spcPct val="20000"/>
                </a:spcBef>
                <a:buClr>
                  <a:schemeClr val="tx2"/>
                </a:buClr>
                <a:buFont typeface="Wingdings" pitchFamily="2" charset="2"/>
                <a:buChar char="§"/>
                <a:defRPr sz="3200">
                  <a:solidFill>
                    <a:schemeClr val="tx1"/>
                  </a:solidFill>
                  <a:latin typeface="Arial" charset="0"/>
                </a:defRPr>
              </a:lvl1pPr>
              <a:lvl2pPr marL="742950" indent="-285750">
                <a:spcBef>
                  <a:spcPct val="20000"/>
                </a:spcBef>
                <a:buClr>
                  <a:schemeClr val="accent1"/>
                </a:buClr>
                <a:buFont typeface="Wingdings" pitchFamily="2"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defRPr/>
              </a:pPr>
              <a:endParaRPr lang="zh-TW" altLang="zh-TW" sz="1800" smtClean="0">
                <a:ea typeface="新細明體" charset="-120"/>
              </a:endParaRPr>
            </a:p>
          </p:txBody>
        </p:sp>
        <p:sp>
          <p:nvSpPr>
            <p:cNvPr id="69656" name="Oval 24"/>
            <p:cNvSpPr>
              <a:spLocks noChangeArrowheads="1"/>
            </p:cNvSpPr>
            <p:nvPr/>
          </p:nvSpPr>
          <p:spPr bwMode="gray">
            <a:xfrm>
              <a:off x="1833" y="2880"/>
              <a:ext cx="839" cy="839"/>
            </a:xfrm>
            <a:prstGeom prst="ellipse">
              <a:avLst/>
            </a:prstGeom>
            <a:gradFill rotWithShape="1">
              <a:gsLst>
                <a:gs pos="0">
                  <a:schemeClr val="hlink"/>
                </a:gs>
                <a:gs pos="100000">
                  <a:schemeClr val="hlink">
                    <a:gamma/>
                    <a:shade val="72549"/>
                    <a:invGamma/>
                  </a:schemeClr>
                </a:gs>
              </a:gsLst>
              <a:lin ang="27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152400" dir="16200000" sy="-100000" rotWithShape="0">
                      <a:schemeClr val="bg2">
                        <a:alpha val="50000"/>
                      </a:schemeClr>
                    </a:outerShdw>
                  </a:effectLst>
                </a14:hiddenEffects>
              </a:ext>
            </a:extLst>
          </p:spPr>
          <p:txBody>
            <a:bodyPr wrap="none" anchor="ctr"/>
            <a:lstStyle>
              <a:lvl1pPr>
                <a:spcBef>
                  <a:spcPct val="20000"/>
                </a:spcBef>
                <a:buClr>
                  <a:schemeClr val="tx2"/>
                </a:buClr>
                <a:buFont typeface="Wingdings" pitchFamily="2" charset="2"/>
                <a:buChar char="§"/>
                <a:defRPr sz="3200">
                  <a:solidFill>
                    <a:schemeClr val="tx1"/>
                  </a:solidFill>
                  <a:latin typeface="Arial" charset="0"/>
                </a:defRPr>
              </a:lvl1pPr>
              <a:lvl2pPr marL="742950" indent="-285750">
                <a:spcBef>
                  <a:spcPct val="20000"/>
                </a:spcBef>
                <a:buClr>
                  <a:schemeClr val="accent1"/>
                </a:buClr>
                <a:buFont typeface="Wingdings" pitchFamily="2"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defRPr/>
              </a:pPr>
              <a:endParaRPr lang="zh-TW" altLang="zh-TW" sz="1800" smtClean="0">
                <a:ea typeface="新細明體" charset="-120"/>
              </a:endParaRPr>
            </a:p>
          </p:txBody>
        </p:sp>
        <p:pic>
          <p:nvPicPr>
            <p:cNvPr id="14357" name="Picture 25" descr="Picture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1797" y="2880"/>
              <a:ext cx="616" cy="6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58" name="Text Box 26"/>
            <p:cNvSpPr txBox="1">
              <a:spLocks noChangeArrowheads="1"/>
            </p:cNvSpPr>
            <p:nvPr/>
          </p:nvSpPr>
          <p:spPr bwMode="gray">
            <a:xfrm>
              <a:off x="1899" y="3089"/>
              <a:ext cx="698" cy="5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Font typeface="Wingdings" pitchFamily="2" charset="2"/>
                <a:buChar char="§"/>
                <a:defRPr sz="3200">
                  <a:solidFill>
                    <a:schemeClr val="tx1"/>
                  </a:solidFill>
                  <a:latin typeface="Arial" charset="0"/>
                </a:defRPr>
              </a:lvl1pPr>
              <a:lvl2pPr marL="742950" indent="-285750">
                <a:spcBef>
                  <a:spcPct val="20000"/>
                </a:spcBef>
                <a:buClr>
                  <a:schemeClr val="accent1"/>
                </a:buClr>
                <a:buFont typeface="Wingdings" pitchFamily="2"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ClrTx/>
                <a:buFontTx/>
                <a:buNone/>
              </a:pPr>
              <a:r>
                <a:rPr lang="zh-TW" altLang="en-US" sz="1800" b="1">
                  <a:latin typeface="Verdana" pitchFamily="34" charset="0"/>
                  <a:ea typeface="新細明體" charset="-120"/>
                </a:rPr>
                <a:t>思維方式</a:t>
              </a:r>
              <a:endParaRPr lang="en-US" altLang="zh-TW" sz="1800" b="1">
                <a:latin typeface="Verdana" pitchFamily="34" charset="0"/>
                <a:ea typeface="新細明體" charset="-120"/>
              </a:endParaRPr>
            </a:p>
            <a:p>
              <a:pPr algn="ctr" eaLnBrk="1" hangingPunct="1">
                <a:spcBef>
                  <a:spcPct val="0"/>
                </a:spcBef>
                <a:buClrTx/>
                <a:buFontTx/>
                <a:buNone/>
              </a:pPr>
              <a:r>
                <a:rPr lang="zh-TW" altLang="en-US" sz="1800" b="1">
                  <a:latin typeface="Verdana" pitchFamily="34" charset="0"/>
                  <a:ea typeface="新細明體" charset="-120"/>
                </a:rPr>
                <a:t>風俗習慣</a:t>
              </a:r>
              <a:endParaRPr lang="en-US" altLang="zh-TW" sz="1800">
                <a:ea typeface="新細明體" charset="-120"/>
              </a:endParaRPr>
            </a:p>
          </p:txBody>
        </p:sp>
      </p:grpSp>
      <p:grpSp>
        <p:nvGrpSpPr>
          <p:cNvPr id="32777" name="Group 27"/>
          <p:cNvGrpSpPr>
            <a:grpSpLocks/>
          </p:cNvGrpSpPr>
          <p:nvPr/>
        </p:nvGrpSpPr>
        <p:grpSpPr bwMode="auto">
          <a:xfrm>
            <a:off x="881064" y="3361135"/>
            <a:ext cx="1544637" cy="1325165"/>
            <a:chOff x="555" y="2823"/>
            <a:chExt cx="973" cy="1113"/>
          </a:xfrm>
        </p:grpSpPr>
        <p:sp>
          <p:nvSpPr>
            <p:cNvPr id="14347" name="Oval 28"/>
            <p:cNvSpPr>
              <a:spLocks noChangeArrowheads="1"/>
            </p:cNvSpPr>
            <p:nvPr/>
          </p:nvSpPr>
          <p:spPr bwMode="gray">
            <a:xfrm>
              <a:off x="624" y="3744"/>
              <a:ext cx="816" cy="192"/>
            </a:xfrm>
            <a:prstGeom prst="ellipse">
              <a:avLst/>
            </a:prstGeom>
            <a:gradFill rotWithShape="1">
              <a:gsLst>
                <a:gs pos="0">
                  <a:srgbClr val="969696"/>
                </a:gs>
                <a:gs pos="100000">
                  <a:srgbClr val="E8EDFE"/>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itchFamily="2" charset="2"/>
                <a:buChar char="§"/>
                <a:defRPr sz="3200">
                  <a:solidFill>
                    <a:schemeClr val="tx1"/>
                  </a:solidFill>
                  <a:latin typeface="Arial" charset="0"/>
                </a:defRPr>
              </a:lvl1pPr>
              <a:lvl2pPr marL="742950" indent="-285750">
                <a:spcBef>
                  <a:spcPct val="20000"/>
                </a:spcBef>
                <a:buClr>
                  <a:schemeClr val="accent1"/>
                </a:buClr>
                <a:buFont typeface="Wingdings" pitchFamily="2"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ClrTx/>
                <a:buFontTx/>
                <a:buNone/>
              </a:pPr>
              <a:endParaRPr lang="zh-TW" altLang="zh-TW" sz="1800">
                <a:ea typeface="新細明體" charset="-120"/>
              </a:endParaRPr>
            </a:p>
          </p:txBody>
        </p:sp>
        <p:sp>
          <p:nvSpPr>
            <p:cNvPr id="69661" name="Oval 29"/>
            <p:cNvSpPr>
              <a:spLocks noChangeArrowheads="1"/>
            </p:cNvSpPr>
            <p:nvPr/>
          </p:nvSpPr>
          <p:spPr bwMode="gray">
            <a:xfrm>
              <a:off x="555" y="2823"/>
              <a:ext cx="973" cy="973"/>
            </a:xfrm>
            <a:prstGeom prst="ellipse">
              <a:avLst/>
            </a:prstGeom>
            <a:gradFill rotWithShape="1">
              <a:gsLst>
                <a:gs pos="0">
                  <a:schemeClr val="accent2"/>
                </a:gs>
                <a:gs pos="100000">
                  <a:schemeClr val="accent2">
                    <a:gamma/>
                    <a:shade val="57255"/>
                    <a:invGamma/>
                  </a:schemeClr>
                </a:gs>
              </a:gsLst>
              <a:path path="rect">
                <a:fillToRect l="100000" t="100000"/>
              </a:path>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152400" dir="16200000" sy="-100000" rotWithShape="0">
                      <a:schemeClr val="bg2">
                        <a:alpha val="50000"/>
                      </a:schemeClr>
                    </a:outerShdw>
                  </a:effectLst>
                </a14:hiddenEffects>
              </a:ext>
            </a:extLst>
          </p:spPr>
          <p:txBody>
            <a:bodyPr wrap="none" anchor="ctr"/>
            <a:lstStyle>
              <a:lvl1pPr>
                <a:spcBef>
                  <a:spcPct val="20000"/>
                </a:spcBef>
                <a:buClr>
                  <a:schemeClr val="tx2"/>
                </a:buClr>
                <a:buFont typeface="Wingdings" pitchFamily="2" charset="2"/>
                <a:buChar char="§"/>
                <a:defRPr sz="3200">
                  <a:solidFill>
                    <a:schemeClr val="tx1"/>
                  </a:solidFill>
                  <a:latin typeface="Arial" charset="0"/>
                </a:defRPr>
              </a:lvl1pPr>
              <a:lvl2pPr marL="742950" indent="-285750">
                <a:spcBef>
                  <a:spcPct val="20000"/>
                </a:spcBef>
                <a:buClr>
                  <a:schemeClr val="accent1"/>
                </a:buClr>
                <a:buFont typeface="Wingdings" pitchFamily="2"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defRPr/>
              </a:pPr>
              <a:endParaRPr lang="zh-TW" altLang="zh-TW" sz="1800" smtClean="0">
                <a:ea typeface="新細明體" charset="-120"/>
              </a:endParaRPr>
            </a:p>
          </p:txBody>
        </p:sp>
        <p:sp>
          <p:nvSpPr>
            <p:cNvPr id="69662" name="Oval 30"/>
            <p:cNvSpPr>
              <a:spLocks noChangeArrowheads="1"/>
            </p:cNvSpPr>
            <p:nvPr/>
          </p:nvSpPr>
          <p:spPr bwMode="gray">
            <a:xfrm>
              <a:off x="576" y="2846"/>
              <a:ext cx="928" cy="929"/>
            </a:xfrm>
            <a:prstGeom prst="ellipse">
              <a:avLst/>
            </a:prstGeom>
            <a:gradFill rotWithShape="1">
              <a:gsLst>
                <a:gs pos="0">
                  <a:schemeClr val="accent2">
                    <a:alpha val="85001"/>
                  </a:schemeClr>
                </a:gs>
                <a:gs pos="100000">
                  <a:schemeClr val="accent2">
                    <a:gamma/>
                    <a:shade val="63529"/>
                    <a:invGamma/>
                  </a:schemeClr>
                </a:gs>
              </a:gsLst>
              <a:lin ang="27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152400" dir="16200000" sy="-100000" rotWithShape="0">
                      <a:schemeClr val="bg2">
                        <a:alpha val="50000"/>
                      </a:schemeClr>
                    </a:outerShdw>
                  </a:effectLst>
                </a14:hiddenEffects>
              </a:ext>
            </a:extLst>
          </p:spPr>
          <p:txBody>
            <a:bodyPr wrap="none" anchor="ctr"/>
            <a:lstStyle>
              <a:lvl1pPr>
                <a:spcBef>
                  <a:spcPct val="20000"/>
                </a:spcBef>
                <a:buClr>
                  <a:schemeClr val="tx2"/>
                </a:buClr>
                <a:buFont typeface="Wingdings" pitchFamily="2" charset="2"/>
                <a:buChar char="§"/>
                <a:defRPr sz="3200">
                  <a:solidFill>
                    <a:schemeClr val="tx1"/>
                  </a:solidFill>
                  <a:latin typeface="Arial" charset="0"/>
                </a:defRPr>
              </a:lvl1pPr>
              <a:lvl2pPr marL="742950" indent="-285750">
                <a:spcBef>
                  <a:spcPct val="20000"/>
                </a:spcBef>
                <a:buClr>
                  <a:schemeClr val="accent1"/>
                </a:buClr>
                <a:buFont typeface="Wingdings" pitchFamily="2"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defRPr/>
              </a:pPr>
              <a:endParaRPr lang="zh-TW" altLang="zh-TW" sz="1800" smtClean="0">
                <a:ea typeface="新細明體" charset="-120"/>
              </a:endParaRPr>
            </a:p>
          </p:txBody>
        </p:sp>
        <p:sp>
          <p:nvSpPr>
            <p:cNvPr id="69663" name="Oval 31"/>
            <p:cNvSpPr>
              <a:spLocks noChangeArrowheads="1"/>
            </p:cNvSpPr>
            <p:nvPr/>
          </p:nvSpPr>
          <p:spPr bwMode="gray">
            <a:xfrm>
              <a:off x="612" y="2880"/>
              <a:ext cx="839" cy="839"/>
            </a:xfrm>
            <a:prstGeom prst="ellipse">
              <a:avLst/>
            </a:prstGeom>
            <a:gradFill rotWithShape="1">
              <a:gsLst>
                <a:gs pos="0">
                  <a:schemeClr val="accent2"/>
                </a:gs>
                <a:gs pos="100000">
                  <a:schemeClr val="accent2">
                    <a:gamma/>
                    <a:shade val="72549"/>
                    <a:invGamma/>
                  </a:schemeClr>
                </a:gs>
              </a:gsLst>
              <a:lin ang="27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152400" dir="16200000" sy="-100000" rotWithShape="0">
                      <a:schemeClr val="bg2">
                        <a:alpha val="50000"/>
                      </a:schemeClr>
                    </a:outerShdw>
                  </a:effectLst>
                </a14:hiddenEffects>
              </a:ext>
            </a:extLst>
          </p:spPr>
          <p:txBody>
            <a:bodyPr wrap="none" anchor="ctr"/>
            <a:lstStyle>
              <a:lvl1pPr>
                <a:spcBef>
                  <a:spcPct val="20000"/>
                </a:spcBef>
                <a:buClr>
                  <a:schemeClr val="tx2"/>
                </a:buClr>
                <a:buFont typeface="Wingdings" pitchFamily="2" charset="2"/>
                <a:buChar char="§"/>
                <a:defRPr sz="3200">
                  <a:solidFill>
                    <a:schemeClr val="tx1"/>
                  </a:solidFill>
                  <a:latin typeface="Arial" charset="0"/>
                </a:defRPr>
              </a:lvl1pPr>
              <a:lvl2pPr marL="742950" indent="-285750">
                <a:spcBef>
                  <a:spcPct val="20000"/>
                </a:spcBef>
                <a:buClr>
                  <a:schemeClr val="accent1"/>
                </a:buClr>
                <a:buFont typeface="Wingdings" pitchFamily="2"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defRPr/>
              </a:pPr>
              <a:endParaRPr lang="zh-TW" altLang="zh-TW" sz="1800" smtClean="0">
                <a:ea typeface="新細明體" charset="-120"/>
              </a:endParaRPr>
            </a:p>
          </p:txBody>
        </p:sp>
        <p:pic>
          <p:nvPicPr>
            <p:cNvPr id="14351" name="Picture 32" descr="Picture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576" y="2880"/>
              <a:ext cx="616" cy="6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52" name="Text Box 33"/>
            <p:cNvSpPr txBox="1">
              <a:spLocks noChangeArrowheads="1"/>
            </p:cNvSpPr>
            <p:nvPr/>
          </p:nvSpPr>
          <p:spPr bwMode="gray">
            <a:xfrm>
              <a:off x="675" y="3096"/>
              <a:ext cx="698" cy="5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Font typeface="Wingdings" pitchFamily="2" charset="2"/>
                <a:buChar char="§"/>
                <a:defRPr sz="3200">
                  <a:solidFill>
                    <a:schemeClr val="tx1"/>
                  </a:solidFill>
                  <a:latin typeface="Arial" charset="0"/>
                </a:defRPr>
              </a:lvl1pPr>
              <a:lvl2pPr marL="742950" indent="-285750">
                <a:spcBef>
                  <a:spcPct val="20000"/>
                </a:spcBef>
                <a:buClr>
                  <a:schemeClr val="accent1"/>
                </a:buClr>
                <a:buFont typeface="Wingdings" pitchFamily="2"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ClrTx/>
                <a:buFontTx/>
                <a:buNone/>
              </a:pPr>
              <a:r>
                <a:rPr lang="zh-TW" altLang="en-US" sz="1800" b="1">
                  <a:latin typeface="Verdana" pitchFamily="34" charset="0"/>
                  <a:ea typeface="新細明體" charset="-120"/>
                </a:rPr>
                <a:t>語言文字</a:t>
              </a:r>
              <a:endParaRPr lang="en-US" altLang="zh-TW" sz="1800" b="1">
                <a:latin typeface="Verdana" pitchFamily="34" charset="0"/>
                <a:ea typeface="新細明體" charset="-120"/>
              </a:endParaRPr>
            </a:p>
            <a:p>
              <a:pPr algn="ctr" eaLnBrk="1" hangingPunct="1">
                <a:spcBef>
                  <a:spcPct val="0"/>
                </a:spcBef>
                <a:buClrTx/>
                <a:buFontTx/>
                <a:buNone/>
              </a:pPr>
              <a:r>
                <a:rPr lang="zh-TW" altLang="en-US" sz="1800" b="1">
                  <a:latin typeface="Verdana" pitchFamily="34" charset="0"/>
                  <a:ea typeface="新細明體" charset="-120"/>
                </a:rPr>
                <a:t>非語言</a:t>
              </a:r>
              <a:endParaRPr lang="en-US" altLang="zh-TW" sz="1800">
                <a:ea typeface="新細明體" charset="-120"/>
              </a:endParaRPr>
            </a:p>
          </p:txBody>
        </p:sp>
      </p:grpSp>
      <p:sp>
        <p:nvSpPr>
          <p:cNvPr id="34" name="文字方塊 33"/>
          <p:cNvSpPr txBox="1">
            <a:spLocks noChangeArrowheads="1"/>
          </p:cNvSpPr>
          <p:nvPr/>
        </p:nvSpPr>
        <p:spPr bwMode="auto">
          <a:xfrm>
            <a:off x="1392239" y="842190"/>
            <a:ext cx="6083717" cy="40011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Font typeface="Wingdings" pitchFamily="2" charset="2"/>
              <a:buChar char="§"/>
              <a:defRPr sz="3200">
                <a:solidFill>
                  <a:schemeClr val="tx1"/>
                </a:solidFill>
                <a:latin typeface="Arial" charset="0"/>
              </a:defRPr>
            </a:lvl1pPr>
            <a:lvl2pPr marL="742950" indent="-285750">
              <a:spcBef>
                <a:spcPct val="20000"/>
              </a:spcBef>
              <a:buClr>
                <a:schemeClr val="accent1"/>
              </a:buClr>
              <a:buFont typeface="Wingdings" pitchFamily="2"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ClrTx/>
              <a:buFontTx/>
              <a:buNone/>
            </a:pPr>
            <a:r>
              <a:rPr lang="zh-TW" altLang="zh-TW" sz="2000" b="1" dirty="0">
                <a:latin typeface="標楷體" pitchFamily="65" charset="-120"/>
                <a:ea typeface="標楷體" pitchFamily="65" charset="-120"/>
              </a:rPr>
              <a:t>文化差異的客觀存在</a:t>
            </a:r>
            <a:r>
              <a:rPr lang="en-US" altLang="zh-TW" sz="2000" b="1" dirty="0">
                <a:latin typeface="標楷體" pitchFamily="65" charset="-120"/>
                <a:ea typeface="標楷體" pitchFamily="65" charset="-120"/>
              </a:rPr>
              <a:t>, </a:t>
            </a:r>
            <a:r>
              <a:rPr lang="zh-TW" altLang="zh-TW" sz="2000" b="1" dirty="0">
                <a:latin typeface="標楷體" pitchFamily="65" charset="-120"/>
                <a:ea typeface="標楷體" pitchFamily="65" charset="-120"/>
              </a:rPr>
              <a:t>它將導致跨文化溝通出現障礙</a:t>
            </a:r>
            <a:endParaRPr lang="zh-TW" altLang="en-US" sz="2000" b="1" dirty="0">
              <a:latin typeface="標楷體" pitchFamily="65" charset="-120"/>
              <a:ea typeface="標楷體" pitchFamily="65" charset="-120"/>
            </a:endParaRPr>
          </a:p>
        </p:txBody>
      </p:sp>
    </p:spTree>
    <p:extLst>
      <p:ext uri="{BB962C8B-B14F-4D97-AF65-F5344CB8AC3E}">
        <p14:creationId xmlns:p14="http://schemas.microsoft.com/office/powerpoint/2010/main" val="67768330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1000"/>
                                        <p:tgtEl>
                                          <p:spTgt spid="34"/>
                                        </p:tgtEl>
                                      </p:cBhvr>
                                    </p:animEffect>
                                    <p:anim calcmode="lin" valueType="num">
                                      <p:cBhvr>
                                        <p:cTn id="8" dur="1000" fill="hold"/>
                                        <p:tgtEl>
                                          <p:spTgt spid="34"/>
                                        </p:tgtEl>
                                        <p:attrNameLst>
                                          <p:attrName>ppt_x</p:attrName>
                                        </p:attrNameLst>
                                      </p:cBhvr>
                                      <p:tavLst>
                                        <p:tav tm="0">
                                          <p:val>
                                            <p:strVal val="#ppt_x"/>
                                          </p:val>
                                        </p:tav>
                                        <p:tav tm="100000">
                                          <p:val>
                                            <p:strVal val="#ppt_x"/>
                                          </p:val>
                                        </p:tav>
                                      </p:tavLst>
                                    </p:anim>
                                    <p:anim calcmode="lin" valueType="num">
                                      <p:cBhvr>
                                        <p:cTn id="9"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9636"/>
                                        </p:tgtEl>
                                        <p:attrNameLst>
                                          <p:attrName>style.visibility</p:attrName>
                                        </p:attrNameLst>
                                      </p:cBhvr>
                                      <p:to>
                                        <p:strVal val="visible"/>
                                      </p:to>
                                    </p:set>
                                    <p:animEffect transition="in" filter="fade">
                                      <p:cBhvr>
                                        <p:cTn id="14" dur="1000"/>
                                        <p:tgtEl>
                                          <p:spTgt spid="69636"/>
                                        </p:tgtEl>
                                      </p:cBhvr>
                                    </p:animEffect>
                                    <p:anim calcmode="lin" valueType="num">
                                      <p:cBhvr>
                                        <p:cTn id="15" dur="1000" fill="hold"/>
                                        <p:tgtEl>
                                          <p:spTgt spid="69636"/>
                                        </p:tgtEl>
                                        <p:attrNameLst>
                                          <p:attrName>ppt_x</p:attrName>
                                        </p:attrNameLst>
                                      </p:cBhvr>
                                      <p:tavLst>
                                        <p:tav tm="0">
                                          <p:val>
                                            <p:strVal val="#ppt_x"/>
                                          </p:val>
                                        </p:tav>
                                        <p:tav tm="100000">
                                          <p:val>
                                            <p:strVal val="#ppt_x"/>
                                          </p:val>
                                        </p:tav>
                                      </p:tavLst>
                                    </p:anim>
                                    <p:anim calcmode="lin" valueType="num">
                                      <p:cBhvr>
                                        <p:cTn id="16" dur="1000" fill="hold"/>
                                        <p:tgtEl>
                                          <p:spTgt spid="69636"/>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2" presetClass="entr" presetSubtype="4" fill="hold" nodeType="clickEffect">
                                  <p:stCondLst>
                                    <p:cond delay="0"/>
                                  </p:stCondLst>
                                  <p:childTnLst>
                                    <p:set>
                                      <p:cBhvr>
                                        <p:cTn id="20" dur="1" fill="hold">
                                          <p:stCondLst>
                                            <p:cond delay="0"/>
                                          </p:stCondLst>
                                        </p:cTn>
                                        <p:tgtEl>
                                          <p:spTgt spid="32777"/>
                                        </p:tgtEl>
                                        <p:attrNameLst>
                                          <p:attrName>style.visibility</p:attrName>
                                        </p:attrNameLst>
                                      </p:cBhvr>
                                      <p:to>
                                        <p:strVal val="visible"/>
                                      </p:to>
                                    </p:set>
                                    <p:anim calcmode="lin" valueType="num">
                                      <p:cBhvr additive="base">
                                        <p:cTn id="21" dur="500" fill="hold"/>
                                        <p:tgtEl>
                                          <p:spTgt spid="32777"/>
                                        </p:tgtEl>
                                        <p:attrNameLst>
                                          <p:attrName>ppt_x</p:attrName>
                                        </p:attrNameLst>
                                      </p:cBhvr>
                                      <p:tavLst>
                                        <p:tav tm="0">
                                          <p:val>
                                            <p:strVal val="#ppt_x"/>
                                          </p:val>
                                        </p:tav>
                                        <p:tav tm="100000">
                                          <p:val>
                                            <p:strVal val="#ppt_x"/>
                                          </p:val>
                                        </p:tav>
                                      </p:tavLst>
                                    </p:anim>
                                    <p:anim calcmode="lin" valueType="num">
                                      <p:cBhvr additive="base">
                                        <p:cTn id="22" dur="500" fill="hold"/>
                                        <p:tgtEl>
                                          <p:spTgt spid="32777"/>
                                        </p:tgtEl>
                                        <p:attrNameLst>
                                          <p:attrName>ppt_y</p:attrName>
                                        </p:attrNameLst>
                                      </p:cBhvr>
                                      <p:tavLst>
                                        <p:tav tm="0">
                                          <p:val>
                                            <p:strVal val="1+#ppt_h/2"/>
                                          </p:val>
                                        </p:tav>
                                        <p:tav tm="100000">
                                          <p:val>
                                            <p:strVal val="#ppt_y"/>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ntr" presetSubtype="4" fill="hold" nodeType="clickEffect">
                                  <p:stCondLst>
                                    <p:cond delay="0"/>
                                  </p:stCondLst>
                                  <p:childTnLst>
                                    <p:set>
                                      <p:cBhvr>
                                        <p:cTn id="26" dur="1" fill="hold">
                                          <p:stCondLst>
                                            <p:cond delay="0"/>
                                          </p:stCondLst>
                                        </p:cTn>
                                        <p:tgtEl>
                                          <p:spTgt spid="32776"/>
                                        </p:tgtEl>
                                        <p:attrNameLst>
                                          <p:attrName>style.visibility</p:attrName>
                                        </p:attrNameLst>
                                      </p:cBhvr>
                                      <p:to>
                                        <p:strVal val="visible"/>
                                      </p:to>
                                    </p:set>
                                    <p:anim calcmode="lin" valueType="num">
                                      <p:cBhvr additive="base">
                                        <p:cTn id="27" dur="500" fill="hold"/>
                                        <p:tgtEl>
                                          <p:spTgt spid="32776"/>
                                        </p:tgtEl>
                                        <p:attrNameLst>
                                          <p:attrName>ppt_x</p:attrName>
                                        </p:attrNameLst>
                                      </p:cBhvr>
                                      <p:tavLst>
                                        <p:tav tm="0">
                                          <p:val>
                                            <p:strVal val="#ppt_x"/>
                                          </p:val>
                                        </p:tav>
                                        <p:tav tm="100000">
                                          <p:val>
                                            <p:strVal val="#ppt_x"/>
                                          </p:val>
                                        </p:tav>
                                      </p:tavLst>
                                    </p:anim>
                                    <p:anim calcmode="lin" valueType="num">
                                      <p:cBhvr additive="base">
                                        <p:cTn id="28" dur="500" fill="hold"/>
                                        <p:tgtEl>
                                          <p:spTgt spid="32776"/>
                                        </p:tgtEl>
                                        <p:attrNameLst>
                                          <p:attrName>ppt_y</p:attrName>
                                        </p:attrNameLst>
                                      </p:cBhvr>
                                      <p:tavLst>
                                        <p:tav tm="0">
                                          <p:val>
                                            <p:strVal val="1+#ppt_h/2"/>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2" presetClass="entr" presetSubtype="4" fill="hold" nodeType="clickEffect">
                                  <p:stCondLst>
                                    <p:cond delay="0"/>
                                  </p:stCondLst>
                                  <p:childTnLst>
                                    <p:set>
                                      <p:cBhvr>
                                        <p:cTn id="32" dur="1" fill="hold">
                                          <p:stCondLst>
                                            <p:cond delay="0"/>
                                          </p:stCondLst>
                                        </p:cTn>
                                        <p:tgtEl>
                                          <p:spTgt spid="32775"/>
                                        </p:tgtEl>
                                        <p:attrNameLst>
                                          <p:attrName>style.visibility</p:attrName>
                                        </p:attrNameLst>
                                      </p:cBhvr>
                                      <p:to>
                                        <p:strVal val="visible"/>
                                      </p:to>
                                    </p:set>
                                    <p:anim calcmode="lin" valueType="num">
                                      <p:cBhvr additive="base">
                                        <p:cTn id="33" dur="500" fill="hold"/>
                                        <p:tgtEl>
                                          <p:spTgt spid="32775"/>
                                        </p:tgtEl>
                                        <p:attrNameLst>
                                          <p:attrName>ppt_x</p:attrName>
                                        </p:attrNameLst>
                                      </p:cBhvr>
                                      <p:tavLst>
                                        <p:tav tm="0">
                                          <p:val>
                                            <p:strVal val="#ppt_x"/>
                                          </p:val>
                                        </p:tav>
                                        <p:tav tm="100000">
                                          <p:val>
                                            <p:strVal val="#ppt_x"/>
                                          </p:val>
                                        </p:tav>
                                      </p:tavLst>
                                    </p:anim>
                                    <p:anim calcmode="lin" valueType="num">
                                      <p:cBhvr additive="base">
                                        <p:cTn id="34" dur="500" fill="hold"/>
                                        <p:tgtEl>
                                          <p:spTgt spid="32775"/>
                                        </p:tgtEl>
                                        <p:attrNameLst>
                                          <p:attrName>ppt_y</p:attrName>
                                        </p:attrNameLst>
                                      </p:cBhvr>
                                      <p:tavLst>
                                        <p:tav tm="0">
                                          <p:val>
                                            <p:strVal val="1+#ppt_h/2"/>
                                          </p:val>
                                        </p:tav>
                                        <p:tav tm="100000">
                                          <p:val>
                                            <p:strVal val="#ppt_y"/>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2" presetClass="entr" presetSubtype="4" fill="hold" nodeType="clickEffect">
                                  <p:stCondLst>
                                    <p:cond delay="0"/>
                                  </p:stCondLst>
                                  <p:childTnLst>
                                    <p:set>
                                      <p:cBhvr>
                                        <p:cTn id="38" dur="1" fill="hold">
                                          <p:stCondLst>
                                            <p:cond delay="0"/>
                                          </p:stCondLst>
                                        </p:cTn>
                                        <p:tgtEl>
                                          <p:spTgt spid="32774"/>
                                        </p:tgtEl>
                                        <p:attrNameLst>
                                          <p:attrName>style.visibility</p:attrName>
                                        </p:attrNameLst>
                                      </p:cBhvr>
                                      <p:to>
                                        <p:strVal val="visible"/>
                                      </p:to>
                                    </p:set>
                                    <p:anim calcmode="lin" valueType="num">
                                      <p:cBhvr additive="base">
                                        <p:cTn id="39" dur="500" fill="hold"/>
                                        <p:tgtEl>
                                          <p:spTgt spid="32774"/>
                                        </p:tgtEl>
                                        <p:attrNameLst>
                                          <p:attrName>ppt_x</p:attrName>
                                        </p:attrNameLst>
                                      </p:cBhvr>
                                      <p:tavLst>
                                        <p:tav tm="0">
                                          <p:val>
                                            <p:strVal val="#ppt_x"/>
                                          </p:val>
                                        </p:tav>
                                        <p:tav tm="100000">
                                          <p:val>
                                            <p:strVal val="#ppt_x"/>
                                          </p:val>
                                        </p:tav>
                                      </p:tavLst>
                                    </p:anim>
                                    <p:anim calcmode="lin" valueType="num">
                                      <p:cBhvr additive="base">
                                        <p:cTn id="40" dur="500" fill="hold"/>
                                        <p:tgtEl>
                                          <p:spTgt spid="32774"/>
                                        </p:tgtEl>
                                        <p:attrNameLst>
                                          <p:attrName>ppt_y</p:attrName>
                                        </p:attrNameLst>
                                      </p:cBhvr>
                                      <p:tavLst>
                                        <p:tav tm="0">
                                          <p:val>
                                            <p:strVal val="1+#ppt_h/2"/>
                                          </p:val>
                                        </p:tav>
                                        <p:tav tm="100000">
                                          <p:val>
                                            <p:strVal val="#ppt_y"/>
                                          </p:val>
                                        </p:tav>
                                      </p:tavLst>
                                    </p:anim>
                                  </p:childTnLst>
                                </p:cTn>
                              </p:par>
                            </p:childTnLst>
                          </p:cTn>
                        </p:par>
                      </p:childTnLst>
                    </p:cTn>
                  </p:par>
                  <p:par>
                    <p:cTn id="41" fill="hold" nodeType="clickPar">
                      <p:stCondLst>
                        <p:cond delay="indefinite"/>
                      </p:stCondLst>
                      <p:childTnLst>
                        <p:par>
                          <p:cTn id="42" fill="hold" nodeType="withGroup">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32771"/>
                                        </p:tgtEl>
                                        <p:attrNameLst>
                                          <p:attrName>style.visibility</p:attrName>
                                        </p:attrNameLst>
                                      </p:cBhvr>
                                      <p:to>
                                        <p:strVal val="visible"/>
                                      </p:to>
                                    </p:set>
                                    <p:anim calcmode="lin" valueType="num">
                                      <p:cBhvr additive="base">
                                        <p:cTn id="45" dur="500" fill="hold"/>
                                        <p:tgtEl>
                                          <p:spTgt spid="32771"/>
                                        </p:tgtEl>
                                        <p:attrNameLst>
                                          <p:attrName>ppt_x</p:attrName>
                                        </p:attrNameLst>
                                      </p:cBhvr>
                                      <p:tavLst>
                                        <p:tav tm="0">
                                          <p:val>
                                            <p:strVal val="#ppt_x"/>
                                          </p:val>
                                        </p:tav>
                                        <p:tav tm="100000">
                                          <p:val>
                                            <p:strVal val="#ppt_x"/>
                                          </p:val>
                                        </p:tav>
                                      </p:tavLst>
                                    </p:anim>
                                    <p:anim calcmode="lin" valueType="num">
                                      <p:cBhvr additive="base">
                                        <p:cTn id="46" dur="500" fill="hold"/>
                                        <p:tgtEl>
                                          <p:spTgt spid="32771"/>
                                        </p:tgtEl>
                                        <p:attrNameLst>
                                          <p:attrName>ppt_y</p:attrName>
                                        </p:attrNameLst>
                                      </p:cBhvr>
                                      <p:tavLst>
                                        <p:tav tm="0">
                                          <p:val>
                                            <p:strVal val="1+#ppt_h/2"/>
                                          </p:val>
                                        </p:tav>
                                        <p:tav tm="100000">
                                          <p:val>
                                            <p:strVal val="#ppt_y"/>
                                          </p:val>
                                        </p:tav>
                                      </p:tavLst>
                                    </p:anim>
                                  </p:childTnLst>
                                </p:cTn>
                              </p:par>
                            </p:childTnLst>
                          </p:cTn>
                        </p:par>
                      </p:childTnLst>
                    </p:cTn>
                  </p:par>
                  <p:par>
                    <p:cTn id="47" fill="hold" nodeType="clickPar">
                      <p:stCondLst>
                        <p:cond delay="indefinite"/>
                      </p:stCondLst>
                      <p:childTnLst>
                        <p:par>
                          <p:cTn id="48" fill="hold" nodeType="withGroup">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32773"/>
                                        </p:tgtEl>
                                        <p:attrNameLst>
                                          <p:attrName>style.visibility</p:attrName>
                                        </p:attrNameLst>
                                      </p:cBhvr>
                                      <p:to>
                                        <p:strVal val="visible"/>
                                      </p:to>
                                    </p:set>
                                    <p:anim calcmode="lin" valueType="num">
                                      <p:cBhvr additive="base">
                                        <p:cTn id="51" dur="500" fill="hold"/>
                                        <p:tgtEl>
                                          <p:spTgt spid="32773"/>
                                        </p:tgtEl>
                                        <p:attrNameLst>
                                          <p:attrName>ppt_x</p:attrName>
                                        </p:attrNameLst>
                                      </p:cBhvr>
                                      <p:tavLst>
                                        <p:tav tm="0">
                                          <p:val>
                                            <p:strVal val="#ppt_x"/>
                                          </p:val>
                                        </p:tav>
                                        <p:tav tm="100000">
                                          <p:val>
                                            <p:strVal val="#ppt_x"/>
                                          </p:val>
                                        </p:tav>
                                      </p:tavLst>
                                    </p:anim>
                                    <p:anim calcmode="lin" valueType="num">
                                      <p:cBhvr additive="base">
                                        <p:cTn id="52" dur="500" fill="hold"/>
                                        <p:tgtEl>
                                          <p:spTgt spid="3277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1" grpId="0" animBg="1"/>
      <p:bldP spid="69636" grpId="0" animBg="1"/>
      <p:bldP spid="32773" grpId="0"/>
      <p:bldP spid="3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1403648" y="570057"/>
            <a:ext cx="7766196" cy="857400"/>
          </a:xfrm>
        </p:spPr>
        <p:txBody>
          <a:bodyPr/>
          <a:lstStyle/>
          <a:p>
            <a:pPr eaLnBrk="1" hangingPunct="1"/>
            <a:r>
              <a:rPr lang="en-US" altLang="zh-TW" dirty="0" smtClean="0">
                <a:ea typeface="新細明體" charset="-120"/>
              </a:rPr>
              <a:t> </a:t>
            </a:r>
            <a:r>
              <a:rPr lang="zh-TW" altLang="en-US" dirty="0" smtClean="0">
                <a:ea typeface="新細明體" charset="-120"/>
              </a:rPr>
              <a:t>如何培養跨文化溝通能力</a:t>
            </a:r>
            <a:endParaRPr lang="en-US" altLang="zh-TW" dirty="0" smtClean="0">
              <a:ea typeface="新細明體" charset="-120"/>
            </a:endParaRPr>
          </a:p>
        </p:txBody>
      </p:sp>
      <p:grpSp>
        <p:nvGrpSpPr>
          <p:cNvPr id="19459" name="Group 3"/>
          <p:cNvGrpSpPr>
            <a:grpSpLocks/>
          </p:cNvGrpSpPr>
          <p:nvPr/>
        </p:nvGrpSpPr>
        <p:grpSpPr bwMode="auto">
          <a:xfrm>
            <a:off x="762000" y="1543050"/>
            <a:ext cx="7315200" cy="2914650"/>
            <a:chOff x="480" y="1296"/>
            <a:chExt cx="4608" cy="2448"/>
          </a:xfrm>
        </p:grpSpPr>
        <p:sp>
          <p:nvSpPr>
            <p:cNvPr id="68612" name="Freeform 4"/>
            <p:cNvSpPr>
              <a:spLocks noEditPoints="1"/>
            </p:cNvSpPr>
            <p:nvPr/>
          </p:nvSpPr>
          <p:spPr bwMode="gray">
            <a:xfrm rot="-1358056">
              <a:off x="877" y="1765"/>
              <a:ext cx="3839" cy="1527"/>
            </a:xfrm>
            <a:custGeom>
              <a:avLst/>
              <a:gdLst>
                <a:gd name="T0" fmla="*/ 1692 w 4040"/>
                <a:gd name="T1" fmla="*/ 12 h 1888"/>
                <a:gd name="T2" fmla="*/ 1234 w 4040"/>
                <a:gd name="T3" fmla="*/ 74 h 1888"/>
                <a:gd name="T4" fmla="*/ 828 w 4040"/>
                <a:gd name="T5" fmla="*/ 182 h 1888"/>
                <a:gd name="T6" fmla="*/ 486 w 4040"/>
                <a:gd name="T7" fmla="*/ 330 h 1888"/>
                <a:gd name="T8" fmla="*/ 226 w 4040"/>
                <a:gd name="T9" fmla="*/ 510 h 1888"/>
                <a:gd name="T10" fmla="*/ 58 w 4040"/>
                <a:gd name="T11" fmla="*/ 718 h 1888"/>
                <a:gd name="T12" fmla="*/ 0 w 4040"/>
                <a:gd name="T13" fmla="*/ 944 h 1888"/>
                <a:gd name="T14" fmla="*/ 58 w 4040"/>
                <a:gd name="T15" fmla="*/ 1170 h 1888"/>
                <a:gd name="T16" fmla="*/ 226 w 4040"/>
                <a:gd name="T17" fmla="*/ 1378 h 1888"/>
                <a:gd name="T18" fmla="*/ 486 w 4040"/>
                <a:gd name="T19" fmla="*/ 1558 h 1888"/>
                <a:gd name="T20" fmla="*/ 828 w 4040"/>
                <a:gd name="T21" fmla="*/ 1706 h 1888"/>
                <a:gd name="T22" fmla="*/ 1234 w 4040"/>
                <a:gd name="T23" fmla="*/ 1814 h 1888"/>
                <a:gd name="T24" fmla="*/ 1692 w 4040"/>
                <a:gd name="T25" fmla="*/ 1876 h 1888"/>
                <a:gd name="T26" fmla="*/ 2186 w 4040"/>
                <a:gd name="T27" fmla="*/ 1884 h 1888"/>
                <a:gd name="T28" fmla="*/ 2658 w 4040"/>
                <a:gd name="T29" fmla="*/ 1840 h 1888"/>
                <a:gd name="T30" fmla="*/ 3084 w 4040"/>
                <a:gd name="T31" fmla="*/ 1746 h 1888"/>
                <a:gd name="T32" fmla="*/ 3448 w 4040"/>
                <a:gd name="T33" fmla="*/ 1612 h 1888"/>
                <a:gd name="T34" fmla="*/ 3738 w 4040"/>
                <a:gd name="T35" fmla="*/ 1442 h 1888"/>
                <a:gd name="T36" fmla="*/ 3938 w 4040"/>
                <a:gd name="T37" fmla="*/ 1242 h 1888"/>
                <a:gd name="T38" fmla="*/ 4034 w 4040"/>
                <a:gd name="T39" fmla="*/ 1022 h 1888"/>
                <a:gd name="T40" fmla="*/ 4014 w 4040"/>
                <a:gd name="T41" fmla="*/ 790 h 1888"/>
                <a:gd name="T42" fmla="*/ 3882 w 4040"/>
                <a:gd name="T43" fmla="*/ 576 h 1888"/>
                <a:gd name="T44" fmla="*/ 3650 w 4040"/>
                <a:gd name="T45" fmla="*/ 386 h 1888"/>
                <a:gd name="T46" fmla="*/ 3334 w 4040"/>
                <a:gd name="T47" fmla="*/ 228 h 1888"/>
                <a:gd name="T48" fmla="*/ 2948 w 4040"/>
                <a:gd name="T49" fmla="*/ 106 h 1888"/>
                <a:gd name="T50" fmla="*/ 2506 w 4040"/>
                <a:gd name="T51" fmla="*/ 28 h 1888"/>
                <a:gd name="T52" fmla="*/ 2020 w 4040"/>
                <a:gd name="T53" fmla="*/ 0 h 1888"/>
                <a:gd name="T54" fmla="*/ 1606 w 4040"/>
                <a:gd name="T55" fmla="*/ 1736 h 1888"/>
                <a:gd name="T56" fmla="*/ 1164 w 4040"/>
                <a:gd name="T57" fmla="*/ 1678 h 1888"/>
                <a:gd name="T58" fmla="*/ 776 w 4040"/>
                <a:gd name="T59" fmla="*/ 1576 h 1888"/>
                <a:gd name="T60" fmla="*/ 458 w 4040"/>
                <a:gd name="T61" fmla="*/ 1436 h 1888"/>
                <a:gd name="T62" fmla="*/ 224 w 4040"/>
                <a:gd name="T63" fmla="*/ 1266 h 1888"/>
                <a:gd name="T64" fmla="*/ 88 w 4040"/>
                <a:gd name="T65" fmla="*/ 1074 h 1888"/>
                <a:gd name="T66" fmla="*/ 68 w 4040"/>
                <a:gd name="T67" fmla="*/ 864 h 1888"/>
                <a:gd name="T68" fmla="*/ 166 w 4040"/>
                <a:gd name="T69" fmla="*/ 664 h 1888"/>
                <a:gd name="T70" fmla="*/ 370 w 4040"/>
                <a:gd name="T71" fmla="*/ 486 h 1888"/>
                <a:gd name="T72" fmla="*/ 662 w 4040"/>
                <a:gd name="T73" fmla="*/ 336 h 1888"/>
                <a:gd name="T74" fmla="*/ 1028 w 4040"/>
                <a:gd name="T75" fmla="*/ 222 h 1888"/>
                <a:gd name="T76" fmla="*/ 1454 w 4040"/>
                <a:gd name="T77" fmla="*/ 148 h 1888"/>
                <a:gd name="T78" fmla="*/ 1922 w 4040"/>
                <a:gd name="T79" fmla="*/ 120 h 1888"/>
                <a:gd name="T80" fmla="*/ 2392 w 4040"/>
                <a:gd name="T81" fmla="*/ 148 h 1888"/>
                <a:gd name="T82" fmla="*/ 2818 w 4040"/>
                <a:gd name="T83" fmla="*/ 222 h 1888"/>
                <a:gd name="T84" fmla="*/ 3184 w 4040"/>
                <a:gd name="T85" fmla="*/ 336 h 1888"/>
                <a:gd name="T86" fmla="*/ 3476 w 4040"/>
                <a:gd name="T87" fmla="*/ 486 h 1888"/>
                <a:gd name="T88" fmla="*/ 3680 w 4040"/>
                <a:gd name="T89" fmla="*/ 664 h 1888"/>
                <a:gd name="T90" fmla="*/ 3778 w 4040"/>
                <a:gd name="T91" fmla="*/ 864 h 1888"/>
                <a:gd name="T92" fmla="*/ 3758 w 4040"/>
                <a:gd name="T93" fmla="*/ 1074 h 1888"/>
                <a:gd name="T94" fmla="*/ 3622 w 4040"/>
                <a:gd name="T95" fmla="*/ 1266 h 1888"/>
                <a:gd name="T96" fmla="*/ 3388 w 4040"/>
                <a:gd name="T97" fmla="*/ 1436 h 1888"/>
                <a:gd name="T98" fmla="*/ 3070 w 4040"/>
                <a:gd name="T99" fmla="*/ 1576 h 1888"/>
                <a:gd name="T100" fmla="*/ 2682 w 4040"/>
                <a:gd name="T101" fmla="*/ 1678 h 1888"/>
                <a:gd name="T102" fmla="*/ 2240 w 4040"/>
                <a:gd name="T103" fmla="*/ 1736 h 18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040" h="1888">
                  <a:moveTo>
                    <a:pt x="2020" y="0"/>
                  </a:moveTo>
                  <a:lnTo>
                    <a:pt x="1854" y="4"/>
                  </a:lnTo>
                  <a:lnTo>
                    <a:pt x="1692" y="12"/>
                  </a:lnTo>
                  <a:lnTo>
                    <a:pt x="1534" y="28"/>
                  </a:lnTo>
                  <a:lnTo>
                    <a:pt x="1382" y="48"/>
                  </a:lnTo>
                  <a:lnTo>
                    <a:pt x="1234" y="74"/>
                  </a:lnTo>
                  <a:lnTo>
                    <a:pt x="1092" y="106"/>
                  </a:lnTo>
                  <a:lnTo>
                    <a:pt x="956" y="142"/>
                  </a:lnTo>
                  <a:lnTo>
                    <a:pt x="828" y="182"/>
                  </a:lnTo>
                  <a:lnTo>
                    <a:pt x="706" y="228"/>
                  </a:lnTo>
                  <a:lnTo>
                    <a:pt x="592" y="276"/>
                  </a:lnTo>
                  <a:lnTo>
                    <a:pt x="486" y="330"/>
                  </a:lnTo>
                  <a:lnTo>
                    <a:pt x="390" y="386"/>
                  </a:lnTo>
                  <a:lnTo>
                    <a:pt x="302" y="446"/>
                  </a:lnTo>
                  <a:lnTo>
                    <a:pt x="226" y="510"/>
                  </a:lnTo>
                  <a:lnTo>
                    <a:pt x="158" y="576"/>
                  </a:lnTo>
                  <a:lnTo>
                    <a:pt x="102" y="646"/>
                  </a:lnTo>
                  <a:lnTo>
                    <a:pt x="58" y="718"/>
                  </a:lnTo>
                  <a:lnTo>
                    <a:pt x="26" y="790"/>
                  </a:lnTo>
                  <a:lnTo>
                    <a:pt x="6" y="866"/>
                  </a:lnTo>
                  <a:lnTo>
                    <a:pt x="0" y="944"/>
                  </a:lnTo>
                  <a:lnTo>
                    <a:pt x="6" y="1022"/>
                  </a:lnTo>
                  <a:lnTo>
                    <a:pt x="26" y="1098"/>
                  </a:lnTo>
                  <a:lnTo>
                    <a:pt x="58" y="1170"/>
                  </a:lnTo>
                  <a:lnTo>
                    <a:pt x="102" y="1242"/>
                  </a:lnTo>
                  <a:lnTo>
                    <a:pt x="158" y="1312"/>
                  </a:lnTo>
                  <a:lnTo>
                    <a:pt x="226" y="1378"/>
                  </a:lnTo>
                  <a:lnTo>
                    <a:pt x="302" y="1442"/>
                  </a:lnTo>
                  <a:lnTo>
                    <a:pt x="390" y="1502"/>
                  </a:lnTo>
                  <a:lnTo>
                    <a:pt x="486" y="1558"/>
                  </a:lnTo>
                  <a:lnTo>
                    <a:pt x="592" y="1612"/>
                  </a:lnTo>
                  <a:lnTo>
                    <a:pt x="706" y="1660"/>
                  </a:lnTo>
                  <a:lnTo>
                    <a:pt x="828" y="1706"/>
                  </a:lnTo>
                  <a:lnTo>
                    <a:pt x="956" y="1746"/>
                  </a:lnTo>
                  <a:lnTo>
                    <a:pt x="1092" y="1782"/>
                  </a:lnTo>
                  <a:lnTo>
                    <a:pt x="1234" y="1814"/>
                  </a:lnTo>
                  <a:lnTo>
                    <a:pt x="1382" y="1840"/>
                  </a:lnTo>
                  <a:lnTo>
                    <a:pt x="1534" y="1860"/>
                  </a:lnTo>
                  <a:lnTo>
                    <a:pt x="1692" y="1876"/>
                  </a:lnTo>
                  <a:lnTo>
                    <a:pt x="1854" y="1884"/>
                  </a:lnTo>
                  <a:lnTo>
                    <a:pt x="2020" y="1888"/>
                  </a:lnTo>
                  <a:lnTo>
                    <a:pt x="2186" y="1884"/>
                  </a:lnTo>
                  <a:lnTo>
                    <a:pt x="2348" y="1876"/>
                  </a:lnTo>
                  <a:lnTo>
                    <a:pt x="2506" y="1860"/>
                  </a:lnTo>
                  <a:lnTo>
                    <a:pt x="2658" y="1840"/>
                  </a:lnTo>
                  <a:lnTo>
                    <a:pt x="2806" y="1814"/>
                  </a:lnTo>
                  <a:lnTo>
                    <a:pt x="2948" y="1782"/>
                  </a:lnTo>
                  <a:lnTo>
                    <a:pt x="3084" y="1746"/>
                  </a:lnTo>
                  <a:lnTo>
                    <a:pt x="3212" y="1706"/>
                  </a:lnTo>
                  <a:lnTo>
                    <a:pt x="3334" y="1660"/>
                  </a:lnTo>
                  <a:lnTo>
                    <a:pt x="3448" y="1612"/>
                  </a:lnTo>
                  <a:lnTo>
                    <a:pt x="3554" y="1558"/>
                  </a:lnTo>
                  <a:lnTo>
                    <a:pt x="3650" y="1502"/>
                  </a:lnTo>
                  <a:lnTo>
                    <a:pt x="3738" y="1442"/>
                  </a:lnTo>
                  <a:lnTo>
                    <a:pt x="3814" y="1378"/>
                  </a:lnTo>
                  <a:lnTo>
                    <a:pt x="3882" y="1312"/>
                  </a:lnTo>
                  <a:lnTo>
                    <a:pt x="3938" y="1242"/>
                  </a:lnTo>
                  <a:lnTo>
                    <a:pt x="3982" y="1170"/>
                  </a:lnTo>
                  <a:lnTo>
                    <a:pt x="4014" y="1098"/>
                  </a:lnTo>
                  <a:lnTo>
                    <a:pt x="4034" y="1022"/>
                  </a:lnTo>
                  <a:lnTo>
                    <a:pt x="4040" y="944"/>
                  </a:lnTo>
                  <a:lnTo>
                    <a:pt x="4034" y="866"/>
                  </a:lnTo>
                  <a:lnTo>
                    <a:pt x="4014" y="790"/>
                  </a:lnTo>
                  <a:lnTo>
                    <a:pt x="3982" y="718"/>
                  </a:lnTo>
                  <a:lnTo>
                    <a:pt x="3938" y="646"/>
                  </a:lnTo>
                  <a:lnTo>
                    <a:pt x="3882" y="576"/>
                  </a:lnTo>
                  <a:lnTo>
                    <a:pt x="3814" y="510"/>
                  </a:lnTo>
                  <a:lnTo>
                    <a:pt x="3738" y="446"/>
                  </a:lnTo>
                  <a:lnTo>
                    <a:pt x="3650" y="386"/>
                  </a:lnTo>
                  <a:lnTo>
                    <a:pt x="3554" y="330"/>
                  </a:lnTo>
                  <a:lnTo>
                    <a:pt x="3448" y="276"/>
                  </a:lnTo>
                  <a:lnTo>
                    <a:pt x="3334" y="228"/>
                  </a:lnTo>
                  <a:lnTo>
                    <a:pt x="3212" y="182"/>
                  </a:lnTo>
                  <a:lnTo>
                    <a:pt x="3084" y="142"/>
                  </a:lnTo>
                  <a:lnTo>
                    <a:pt x="2948" y="106"/>
                  </a:lnTo>
                  <a:lnTo>
                    <a:pt x="2806" y="74"/>
                  </a:lnTo>
                  <a:lnTo>
                    <a:pt x="2658" y="48"/>
                  </a:lnTo>
                  <a:lnTo>
                    <a:pt x="2506" y="28"/>
                  </a:lnTo>
                  <a:lnTo>
                    <a:pt x="2348" y="12"/>
                  </a:lnTo>
                  <a:lnTo>
                    <a:pt x="2186" y="4"/>
                  </a:lnTo>
                  <a:lnTo>
                    <a:pt x="2020" y="0"/>
                  </a:lnTo>
                  <a:close/>
                  <a:moveTo>
                    <a:pt x="1922" y="1748"/>
                  </a:moveTo>
                  <a:lnTo>
                    <a:pt x="1762" y="1746"/>
                  </a:lnTo>
                  <a:lnTo>
                    <a:pt x="1606" y="1736"/>
                  </a:lnTo>
                  <a:lnTo>
                    <a:pt x="1454" y="1722"/>
                  </a:lnTo>
                  <a:lnTo>
                    <a:pt x="1306" y="1702"/>
                  </a:lnTo>
                  <a:lnTo>
                    <a:pt x="1164" y="1678"/>
                  </a:lnTo>
                  <a:lnTo>
                    <a:pt x="1028" y="1648"/>
                  </a:lnTo>
                  <a:lnTo>
                    <a:pt x="898" y="1614"/>
                  </a:lnTo>
                  <a:lnTo>
                    <a:pt x="776" y="1576"/>
                  </a:lnTo>
                  <a:lnTo>
                    <a:pt x="662" y="1532"/>
                  </a:lnTo>
                  <a:lnTo>
                    <a:pt x="554" y="1486"/>
                  </a:lnTo>
                  <a:lnTo>
                    <a:pt x="458" y="1436"/>
                  </a:lnTo>
                  <a:lnTo>
                    <a:pt x="370" y="1382"/>
                  </a:lnTo>
                  <a:lnTo>
                    <a:pt x="292" y="1326"/>
                  </a:lnTo>
                  <a:lnTo>
                    <a:pt x="224" y="1266"/>
                  </a:lnTo>
                  <a:lnTo>
                    <a:pt x="166" y="1204"/>
                  </a:lnTo>
                  <a:lnTo>
                    <a:pt x="122" y="1140"/>
                  </a:lnTo>
                  <a:lnTo>
                    <a:pt x="88" y="1074"/>
                  </a:lnTo>
                  <a:lnTo>
                    <a:pt x="68" y="1004"/>
                  </a:lnTo>
                  <a:lnTo>
                    <a:pt x="62" y="934"/>
                  </a:lnTo>
                  <a:lnTo>
                    <a:pt x="68" y="864"/>
                  </a:lnTo>
                  <a:lnTo>
                    <a:pt x="88" y="796"/>
                  </a:lnTo>
                  <a:lnTo>
                    <a:pt x="122" y="730"/>
                  </a:lnTo>
                  <a:lnTo>
                    <a:pt x="166" y="664"/>
                  </a:lnTo>
                  <a:lnTo>
                    <a:pt x="224" y="602"/>
                  </a:lnTo>
                  <a:lnTo>
                    <a:pt x="292" y="544"/>
                  </a:lnTo>
                  <a:lnTo>
                    <a:pt x="370" y="486"/>
                  </a:lnTo>
                  <a:lnTo>
                    <a:pt x="458" y="434"/>
                  </a:lnTo>
                  <a:lnTo>
                    <a:pt x="554" y="382"/>
                  </a:lnTo>
                  <a:lnTo>
                    <a:pt x="662" y="336"/>
                  </a:lnTo>
                  <a:lnTo>
                    <a:pt x="776" y="294"/>
                  </a:lnTo>
                  <a:lnTo>
                    <a:pt x="898" y="256"/>
                  </a:lnTo>
                  <a:lnTo>
                    <a:pt x="1028" y="222"/>
                  </a:lnTo>
                  <a:lnTo>
                    <a:pt x="1164" y="192"/>
                  </a:lnTo>
                  <a:lnTo>
                    <a:pt x="1306" y="166"/>
                  </a:lnTo>
                  <a:lnTo>
                    <a:pt x="1454" y="148"/>
                  </a:lnTo>
                  <a:lnTo>
                    <a:pt x="1606" y="132"/>
                  </a:lnTo>
                  <a:lnTo>
                    <a:pt x="1762" y="124"/>
                  </a:lnTo>
                  <a:lnTo>
                    <a:pt x="1922" y="120"/>
                  </a:lnTo>
                  <a:lnTo>
                    <a:pt x="2084" y="124"/>
                  </a:lnTo>
                  <a:lnTo>
                    <a:pt x="2240" y="132"/>
                  </a:lnTo>
                  <a:lnTo>
                    <a:pt x="2392" y="148"/>
                  </a:lnTo>
                  <a:lnTo>
                    <a:pt x="2540" y="166"/>
                  </a:lnTo>
                  <a:lnTo>
                    <a:pt x="2682" y="192"/>
                  </a:lnTo>
                  <a:lnTo>
                    <a:pt x="2818" y="222"/>
                  </a:lnTo>
                  <a:lnTo>
                    <a:pt x="2948" y="256"/>
                  </a:lnTo>
                  <a:lnTo>
                    <a:pt x="3070" y="294"/>
                  </a:lnTo>
                  <a:lnTo>
                    <a:pt x="3184" y="336"/>
                  </a:lnTo>
                  <a:lnTo>
                    <a:pt x="3292" y="382"/>
                  </a:lnTo>
                  <a:lnTo>
                    <a:pt x="3388" y="434"/>
                  </a:lnTo>
                  <a:lnTo>
                    <a:pt x="3476" y="486"/>
                  </a:lnTo>
                  <a:lnTo>
                    <a:pt x="3554" y="544"/>
                  </a:lnTo>
                  <a:lnTo>
                    <a:pt x="3622" y="602"/>
                  </a:lnTo>
                  <a:lnTo>
                    <a:pt x="3680" y="664"/>
                  </a:lnTo>
                  <a:lnTo>
                    <a:pt x="3724" y="730"/>
                  </a:lnTo>
                  <a:lnTo>
                    <a:pt x="3758" y="796"/>
                  </a:lnTo>
                  <a:lnTo>
                    <a:pt x="3778" y="864"/>
                  </a:lnTo>
                  <a:lnTo>
                    <a:pt x="3784" y="934"/>
                  </a:lnTo>
                  <a:lnTo>
                    <a:pt x="3778" y="1004"/>
                  </a:lnTo>
                  <a:lnTo>
                    <a:pt x="3758" y="1074"/>
                  </a:lnTo>
                  <a:lnTo>
                    <a:pt x="3724" y="1140"/>
                  </a:lnTo>
                  <a:lnTo>
                    <a:pt x="3680" y="1204"/>
                  </a:lnTo>
                  <a:lnTo>
                    <a:pt x="3622" y="1266"/>
                  </a:lnTo>
                  <a:lnTo>
                    <a:pt x="3554" y="1326"/>
                  </a:lnTo>
                  <a:lnTo>
                    <a:pt x="3476" y="1382"/>
                  </a:lnTo>
                  <a:lnTo>
                    <a:pt x="3388" y="1436"/>
                  </a:lnTo>
                  <a:lnTo>
                    <a:pt x="3292" y="1486"/>
                  </a:lnTo>
                  <a:lnTo>
                    <a:pt x="3184" y="1532"/>
                  </a:lnTo>
                  <a:lnTo>
                    <a:pt x="3070" y="1576"/>
                  </a:lnTo>
                  <a:lnTo>
                    <a:pt x="2948" y="1614"/>
                  </a:lnTo>
                  <a:lnTo>
                    <a:pt x="2818" y="1648"/>
                  </a:lnTo>
                  <a:lnTo>
                    <a:pt x="2682" y="1678"/>
                  </a:lnTo>
                  <a:lnTo>
                    <a:pt x="2540" y="1702"/>
                  </a:lnTo>
                  <a:lnTo>
                    <a:pt x="2392" y="1722"/>
                  </a:lnTo>
                  <a:lnTo>
                    <a:pt x="2240" y="1736"/>
                  </a:lnTo>
                  <a:lnTo>
                    <a:pt x="2084" y="1746"/>
                  </a:lnTo>
                  <a:lnTo>
                    <a:pt x="1922" y="1748"/>
                  </a:lnTo>
                  <a:close/>
                </a:path>
              </a:pathLst>
            </a:custGeom>
            <a:gradFill rotWithShape="1">
              <a:gsLst>
                <a:gs pos="0">
                  <a:schemeClr val="bg2">
                    <a:gamma/>
                    <a:tint val="57647"/>
                    <a:invGamma/>
                    <a:alpha val="36000"/>
                  </a:schemeClr>
                </a:gs>
                <a:gs pos="100000">
                  <a:schemeClr val="bg2"/>
                </a:gs>
              </a:gsLst>
              <a:lin ang="0" scaled="1"/>
            </a:gradFill>
            <a:ln>
              <a:noFill/>
            </a:ln>
            <a:extLst>
              <a:ext uri="{91240B29-F687-4F45-9708-019B960494DF}">
                <a14:hiddenLine xmlns:a14="http://schemas.microsoft.com/office/drawing/2010/main" w="0">
                  <a:solidFill>
                    <a:srgbClr val="F7C16B"/>
                  </a:solidFill>
                  <a:prstDash val="solid"/>
                  <a:round/>
                  <a:headEnd/>
                  <a:tailEnd/>
                </a14:hiddenLine>
              </a:ext>
            </a:extLst>
          </p:spPr>
          <p:txBody>
            <a:bodyPr/>
            <a:lstStyle/>
            <a:p>
              <a:pPr eaLnBrk="1" hangingPunct="1">
                <a:defRPr/>
              </a:pPr>
              <a:endParaRPr lang="en-US">
                <a:latin typeface="Arial" panose="020B0604020202020204" pitchFamily="34" charset="0"/>
              </a:endParaRPr>
            </a:p>
          </p:txBody>
        </p:sp>
        <p:sp>
          <p:nvSpPr>
            <p:cNvPr id="19461" name="Oval 5"/>
            <p:cNvSpPr>
              <a:spLocks noChangeArrowheads="1"/>
            </p:cNvSpPr>
            <p:nvPr/>
          </p:nvSpPr>
          <p:spPr bwMode="gray">
            <a:xfrm rot="-1543677">
              <a:off x="2736" y="1728"/>
              <a:ext cx="672" cy="192"/>
            </a:xfrm>
            <a:prstGeom prst="ellipse">
              <a:avLst/>
            </a:prstGeom>
            <a:gradFill rotWithShape="1">
              <a:gsLst>
                <a:gs pos="0">
                  <a:srgbClr val="5F5F5F"/>
                </a:gs>
                <a:gs pos="100000">
                  <a:srgbClr val="84A5CA"/>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itchFamily="2" charset="2"/>
                <a:buChar char="§"/>
                <a:defRPr sz="3200">
                  <a:solidFill>
                    <a:schemeClr val="tx1"/>
                  </a:solidFill>
                  <a:latin typeface="Arial" charset="0"/>
                </a:defRPr>
              </a:lvl1pPr>
              <a:lvl2pPr marL="742950" indent="-285750">
                <a:spcBef>
                  <a:spcPct val="20000"/>
                </a:spcBef>
                <a:buClr>
                  <a:schemeClr val="accent1"/>
                </a:buClr>
                <a:buFont typeface="Wingdings" pitchFamily="2"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endParaRPr lang="zh-TW" altLang="zh-TW" sz="1800">
                <a:ea typeface="新細明體" charset="-120"/>
              </a:endParaRPr>
            </a:p>
          </p:txBody>
        </p:sp>
        <p:sp>
          <p:nvSpPr>
            <p:cNvPr id="19462" name="Oval 6"/>
            <p:cNvSpPr>
              <a:spLocks noChangeArrowheads="1"/>
            </p:cNvSpPr>
            <p:nvPr/>
          </p:nvSpPr>
          <p:spPr bwMode="gray">
            <a:xfrm rot="-1543677">
              <a:off x="4416" y="1824"/>
              <a:ext cx="672" cy="192"/>
            </a:xfrm>
            <a:prstGeom prst="ellipse">
              <a:avLst/>
            </a:prstGeom>
            <a:gradFill rotWithShape="1">
              <a:gsLst>
                <a:gs pos="0">
                  <a:srgbClr val="5F5F5F"/>
                </a:gs>
                <a:gs pos="100000">
                  <a:srgbClr val="84A5CA"/>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itchFamily="2" charset="2"/>
                <a:buChar char="§"/>
                <a:defRPr sz="3200">
                  <a:solidFill>
                    <a:schemeClr val="tx1"/>
                  </a:solidFill>
                  <a:latin typeface="Arial" charset="0"/>
                </a:defRPr>
              </a:lvl1pPr>
              <a:lvl2pPr marL="742950" indent="-285750">
                <a:spcBef>
                  <a:spcPct val="20000"/>
                </a:spcBef>
                <a:buClr>
                  <a:schemeClr val="accent1"/>
                </a:buClr>
                <a:buFont typeface="Wingdings" pitchFamily="2"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endParaRPr lang="zh-TW" altLang="zh-TW" sz="1800">
                <a:ea typeface="新細明體" charset="-120"/>
              </a:endParaRPr>
            </a:p>
          </p:txBody>
        </p:sp>
        <p:sp>
          <p:nvSpPr>
            <p:cNvPr id="19463" name="Oval 7"/>
            <p:cNvSpPr>
              <a:spLocks noChangeArrowheads="1"/>
            </p:cNvSpPr>
            <p:nvPr/>
          </p:nvSpPr>
          <p:spPr bwMode="gray">
            <a:xfrm rot="-1543677">
              <a:off x="1824" y="3504"/>
              <a:ext cx="672" cy="192"/>
            </a:xfrm>
            <a:prstGeom prst="ellipse">
              <a:avLst/>
            </a:prstGeom>
            <a:gradFill rotWithShape="1">
              <a:gsLst>
                <a:gs pos="0">
                  <a:srgbClr val="5F5F5F"/>
                </a:gs>
                <a:gs pos="100000">
                  <a:srgbClr val="84A5CA"/>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itchFamily="2" charset="2"/>
                <a:buChar char="§"/>
                <a:defRPr sz="3200">
                  <a:solidFill>
                    <a:schemeClr val="tx1"/>
                  </a:solidFill>
                  <a:latin typeface="Arial" charset="0"/>
                </a:defRPr>
              </a:lvl1pPr>
              <a:lvl2pPr marL="742950" indent="-285750">
                <a:spcBef>
                  <a:spcPct val="20000"/>
                </a:spcBef>
                <a:buClr>
                  <a:schemeClr val="accent1"/>
                </a:buClr>
                <a:buFont typeface="Wingdings" pitchFamily="2"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endParaRPr lang="zh-TW" altLang="zh-TW" sz="1800">
                <a:ea typeface="新細明體" charset="-120"/>
              </a:endParaRPr>
            </a:p>
          </p:txBody>
        </p:sp>
        <p:sp>
          <p:nvSpPr>
            <p:cNvPr id="19464" name="Oval 8"/>
            <p:cNvSpPr>
              <a:spLocks noChangeArrowheads="1"/>
            </p:cNvSpPr>
            <p:nvPr/>
          </p:nvSpPr>
          <p:spPr bwMode="gray">
            <a:xfrm rot="-1543677">
              <a:off x="3456" y="3120"/>
              <a:ext cx="672" cy="192"/>
            </a:xfrm>
            <a:prstGeom prst="ellipse">
              <a:avLst/>
            </a:prstGeom>
            <a:gradFill rotWithShape="1">
              <a:gsLst>
                <a:gs pos="0">
                  <a:srgbClr val="5F5F5F"/>
                </a:gs>
                <a:gs pos="100000">
                  <a:srgbClr val="84A5CA"/>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itchFamily="2" charset="2"/>
                <a:buChar char="§"/>
                <a:defRPr sz="3200">
                  <a:solidFill>
                    <a:schemeClr val="tx1"/>
                  </a:solidFill>
                  <a:latin typeface="Arial" charset="0"/>
                </a:defRPr>
              </a:lvl1pPr>
              <a:lvl2pPr marL="742950" indent="-285750">
                <a:spcBef>
                  <a:spcPct val="20000"/>
                </a:spcBef>
                <a:buClr>
                  <a:schemeClr val="accent1"/>
                </a:buClr>
                <a:buFont typeface="Wingdings" pitchFamily="2"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endParaRPr lang="zh-TW" altLang="zh-TW" sz="1800">
                <a:ea typeface="新細明體" charset="-120"/>
              </a:endParaRPr>
            </a:p>
          </p:txBody>
        </p:sp>
        <p:sp>
          <p:nvSpPr>
            <p:cNvPr id="19465" name="Oval 9"/>
            <p:cNvSpPr>
              <a:spLocks noChangeArrowheads="1"/>
            </p:cNvSpPr>
            <p:nvPr/>
          </p:nvSpPr>
          <p:spPr bwMode="gray">
            <a:xfrm rot="-1543677">
              <a:off x="1296" y="2592"/>
              <a:ext cx="672" cy="192"/>
            </a:xfrm>
            <a:prstGeom prst="ellipse">
              <a:avLst/>
            </a:prstGeom>
            <a:gradFill rotWithShape="1">
              <a:gsLst>
                <a:gs pos="0">
                  <a:srgbClr val="5F5F5F"/>
                </a:gs>
                <a:gs pos="100000">
                  <a:srgbClr val="84A5CA"/>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itchFamily="2" charset="2"/>
                <a:buChar char="§"/>
                <a:defRPr sz="3200">
                  <a:solidFill>
                    <a:schemeClr val="tx1"/>
                  </a:solidFill>
                  <a:latin typeface="Arial" charset="0"/>
                </a:defRPr>
              </a:lvl1pPr>
              <a:lvl2pPr marL="742950" indent="-285750">
                <a:spcBef>
                  <a:spcPct val="20000"/>
                </a:spcBef>
                <a:buClr>
                  <a:schemeClr val="accent1"/>
                </a:buClr>
                <a:buFont typeface="Wingdings" pitchFamily="2"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endParaRPr lang="zh-TW" altLang="zh-TW" sz="1800">
                <a:ea typeface="新細明體" charset="-120"/>
              </a:endParaRPr>
            </a:p>
          </p:txBody>
        </p:sp>
        <p:sp>
          <p:nvSpPr>
            <p:cNvPr id="68618" name="Oval 10"/>
            <p:cNvSpPr>
              <a:spLocks noChangeArrowheads="1"/>
            </p:cNvSpPr>
            <p:nvPr/>
          </p:nvSpPr>
          <p:spPr bwMode="gray">
            <a:xfrm>
              <a:off x="2407" y="1296"/>
              <a:ext cx="720" cy="694"/>
            </a:xfrm>
            <a:prstGeom prst="ellipse">
              <a:avLst/>
            </a:prstGeom>
            <a:gradFill rotWithShape="1">
              <a:gsLst>
                <a:gs pos="0">
                  <a:schemeClr val="hlink"/>
                </a:gs>
                <a:gs pos="100000">
                  <a:schemeClr val="hlink">
                    <a:gamma/>
                    <a:shade val="34510"/>
                    <a:invGamma/>
                  </a:scheme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76200" dir="10800000" kx="-3284103" algn="br" rotWithShape="0">
                      <a:srgbClr val="001D3A">
                        <a:alpha val="50000"/>
                      </a:srgbClr>
                    </a:outerShdw>
                  </a:effectLst>
                </a14:hiddenEffects>
              </a:ext>
            </a:extLst>
          </p:spPr>
          <p:txBody>
            <a:bodyPr wrap="none" anchor="ctr"/>
            <a:lstStyle>
              <a:lvl1pPr>
                <a:spcBef>
                  <a:spcPct val="20000"/>
                </a:spcBef>
                <a:buClr>
                  <a:schemeClr val="tx2"/>
                </a:buClr>
                <a:buFont typeface="Wingdings" pitchFamily="2" charset="2"/>
                <a:buChar char="§"/>
                <a:defRPr sz="3200">
                  <a:solidFill>
                    <a:schemeClr val="tx1"/>
                  </a:solidFill>
                  <a:latin typeface="Arial" charset="0"/>
                </a:defRPr>
              </a:lvl1pPr>
              <a:lvl2pPr marL="742950" indent="-285750">
                <a:spcBef>
                  <a:spcPct val="20000"/>
                </a:spcBef>
                <a:buClr>
                  <a:schemeClr val="accent1"/>
                </a:buClr>
                <a:buFont typeface="Wingdings" pitchFamily="2"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ClrTx/>
                <a:buFontTx/>
                <a:buNone/>
                <a:defRPr/>
              </a:pPr>
              <a:endParaRPr lang="zh-TW" altLang="zh-TW" sz="1800" smtClean="0">
                <a:ea typeface="新細明體" charset="-120"/>
              </a:endParaRPr>
            </a:p>
          </p:txBody>
        </p:sp>
        <p:sp>
          <p:nvSpPr>
            <p:cNvPr id="68619" name="Oval 11"/>
            <p:cNvSpPr>
              <a:spLocks noChangeArrowheads="1"/>
            </p:cNvSpPr>
            <p:nvPr/>
          </p:nvSpPr>
          <p:spPr bwMode="gray">
            <a:xfrm>
              <a:off x="992" y="2109"/>
              <a:ext cx="719" cy="694"/>
            </a:xfrm>
            <a:prstGeom prst="ellipse">
              <a:avLst/>
            </a:prstGeom>
            <a:gradFill rotWithShape="1">
              <a:gsLst>
                <a:gs pos="0">
                  <a:schemeClr val="accent1"/>
                </a:gs>
                <a:gs pos="100000">
                  <a:schemeClr val="accent1">
                    <a:gamma/>
                    <a:shade val="31373"/>
                    <a:invGamma/>
                  </a:scheme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76200" dir="10800000" kx="-3284103" algn="br" rotWithShape="0">
                      <a:srgbClr val="001D3A">
                        <a:alpha val="50000"/>
                      </a:srgbClr>
                    </a:outerShdw>
                  </a:effectLst>
                </a14:hiddenEffects>
              </a:ext>
            </a:extLst>
          </p:spPr>
          <p:txBody>
            <a:bodyPr wrap="none" anchor="ctr"/>
            <a:lstStyle>
              <a:lvl1pPr>
                <a:spcBef>
                  <a:spcPct val="20000"/>
                </a:spcBef>
                <a:buClr>
                  <a:schemeClr val="tx2"/>
                </a:buClr>
                <a:buFont typeface="Wingdings" pitchFamily="2" charset="2"/>
                <a:buChar char="§"/>
                <a:defRPr sz="3200">
                  <a:solidFill>
                    <a:schemeClr val="tx1"/>
                  </a:solidFill>
                  <a:latin typeface="Arial" charset="0"/>
                </a:defRPr>
              </a:lvl1pPr>
              <a:lvl2pPr marL="742950" indent="-285750">
                <a:spcBef>
                  <a:spcPct val="20000"/>
                </a:spcBef>
                <a:buClr>
                  <a:schemeClr val="accent1"/>
                </a:buClr>
                <a:buFont typeface="Wingdings" pitchFamily="2"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ClrTx/>
                <a:buFontTx/>
                <a:buNone/>
                <a:defRPr/>
              </a:pPr>
              <a:endParaRPr lang="zh-TW" altLang="zh-TW" sz="1800" smtClean="0">
                <a:ea typeface="新細明體" charset="-120"/>
              </a:endParaRPr>
            </a:p>
          </p:txBody>
        </p:sp>
        <p:sp>
          <p:nvSpPr>
            <p:cNvPr id="68620" name="Oval 12"/>
            <p:cNvSpPr>
              <a:spLocks noChangeArrowheads="1"/>
            </p:cNvSpPr>
            <p:nvPr/>
          </p:nvSpPr>
          <p:spPr bwMode="gray">
            <a:xfrm>
              <a:off x="1493" y="3050"/>
              <a:ext cx="719" cy="694"/>
            </a:xfrm>
            <a:prstGeom prst="ellipse">
              <a:avLst/>
            </a:prstGeom>
            <a:gradFill rotWithShape="1">
              <a:gsLst>
                <a:gs pos="0">
                  <a:schemeClr val="accent2"/>
                </a:gs>
                <a:gs pos="100000">
                  <a:schemeClr val="accent2">
                    <a:gamma/>
                    <a:shade val="35686"/>
                    <a:invGamma/>
                  </a:scheme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76200" dir="10800000" kx="-3284103" algn="br" rotWithShape="0">
                      <a:srgbClr val="001D3A">
                        <a:alpha val="50000"/>
                      </a:srgbClr>
                    </a:outerShdw>
                  </a:effectLst>
                </a14:hiddenEffects>
              </a:ext>
            </a:extLst>
          </p:spPr>
          <p:txBody>
            <a:bodyPr wrap="none" anchor="ctr"/>
            <a:lstStyle>
              <a:lvl1pPr>
                <a:spcBef>
                  <a:spcPct val="20000"/>
                </a:spcBef>
                <a:buClr>
                  <a:schemeClr val="tx2"/>
                </a:buClr>
                <a:buFont typeface="Wingdings" pitchFamily="2" charset="2"/>
                <a:buChar char="§"/>
                <a:defRPr sz="3200">
                  <a:solidFill>
                    <a:schemeClr val="tx1"/>
                  </a:solidFill>
                  <a:latin typeface="Arial" charset="0"/>
                </a:defRPr>
              </a:lvl1pPr>
              <a:lvl2pPr marL="742950" indent="-285750">
                <a:spcBef>
                  <a:spcPct val="20000"/>
                </a:spcBef>
                <a:buClr>
                  <a:schemeClr val="accent1"/>
                </a:buClr>
                <a:buFont typeface="Wingdings" pitchFamily="2"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ClrTx/>
                <a:buFontTx/>
                <a:buNone/>
                <a:defRPr/>
              </a:pPr>
              <a:endParaRPr lang="zh-TW" altLang="zh-TW" sz="1800" smtClean="0">
                <a:ea typeface="新細明體" charset="-120"/>
              </a:endParaRPr>
            </a:p>
          </p:txBody>
        </p:sp>
        <p:sp>
          <p:nvSpPr>
            <p:cNvPr id="68621" name="Oval 13"/>
            <p:cNvSpPr>
              <a:spLocks noChangeArrowheads="1"/>
            </p:cNvSpPr>
            <p:nvPr/>
          </p:nvSpPr>
          <p:spPr bwMode="gray">
            <a:xfrm>
              <a:off x="3048" y="2707"/>
              <a:ext cx="719" cy="694"/>
            </a:xfrm>
            <a:prstGeom prst="ellipse">
              <a:avLst/>
            </a:prstGeom>
            <a:gradFill rotWithShape="1">
              <a:gsLst>
                <a:gs pos="0">
                  <a:schemeClr val="bg2"/>
                </a:gs>
                <a:gs pos="100000">
                  <a:schemeClr val="bg2">
                    <a:gamma/>
                    <a:shade val="35686"/>
                    <a:invGamma/>
                  </a:scheme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76200" dir="10800000" kx="-3284103" algn="br" rotWithShape="0">
                      <a:srgbClr val="001D3A">
                        <a:alpha val="50000"/>
                      </a:srgbClr>
                    </a:outerShdw>
                  </a:effectLst>
                </a14:hiddenEffects>
              </a:ext>
            </a:extLst>
          </p:spPr>
          <p:txBody>
            <a:bodyPr wrap="none" anchor="ctr"/>
            <a:lstStyle>
              <a:lvl1pPr>
                <a:spcBef>
                  <a:spcPct val="20000"/>
                </a:spcBef>
                <a:buClr>
                  <a:schemeClr val="tx2"/>
                </a:buClr>
                <a:buFont typeface="Wingdings" pitchFamily="2" charset="2"/>
                <a:buChar char="§"/>
                <a:defRPr sz="3200">
                  <a:solidFill>
                    <a:schemeClr val="tx1"/>
                  </a:solidFill>
                  <a:latin typeface="Arial" charset="0"/>
                </a:defRPr>
              </a:lvl1pPr>
              <a:lvl2pPr marL="742950" indent="-285750">
                <a:spcBef>
                  <a:spcPct val="20000"/>
                </a:spcBef>
                <a:buClr>
                  <a:schemeClr val="accent1"/>
                </a:buClr>
                <a:buFont typeface="Wingdings" pitchFamily="2"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ClrTx/>
                <a:buFontTx/>
                <a:buNone/>
                <a:defRPr/>
              </a:pPr>
              <a:endParaRPr lang="zh-TW" altLang="zh-TW" sz="1800" smtClean="0">
                <a:ea typeface="新細明體" charset="-120"/>
              </a:endParaRPr>
            </a:p>
          </p:txBody>
        </p:sp>
        <p:sp>
          <p:nvSpPr>
            <p:cNvPr id="68622" name="Oval 14"/>
            <p:cNvSpPr>
              <a:spLocks noChangeArrowheads="1"/>
            </p:cNvSpPr>
            <p:nvPr/>
          </p:nvSpPr>
          <p:spPr bwMode="gray">
            <a:xfrm>
              <a:off x="4072" y="1420"/>
              <a:ext cx="680" cy="695"/>
            </a:xfrm>
            <a:prstGeom prst="ellipse">
              <a:avLst/>
            </a:prstGeom>
            <a:gradFill rotWithShape="1">
              <a:gsLst>
                <a:gs pos="0">
                  <a:schemeClr val="folHlink"/>
                </a:gs>
                <a:gs pos="100000">
                  <a:schemeClr val="folHlink">
                    <a:gamma/>
                    <a:shade val="34510"/>
                    <a:invGamma/>
                  </a:scheme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76200" dir="10800000" kx="-3284103" algn="br" rotWithShape="0">
                      <a:srgbClr val="001D3A">
                        <a:alpha val="50000"/>
                      </a:srgbClr>
                    </a:outerShdw>
                  </a:effectLst>
                </a14:hiddenEffects>
              </a:ext>
            </a:extLst>
          </p:spPr>
          <p:txBody>
            <a:bodyPr wrap="none" anchor="ctr"/>
            <a:lstStyle>
              <a:lvl1pPr>
                <a:spcBef>
                  <a:spcPct val="20000"/>
                </a:spcBef>
                <a:buClr>
                  <a:schemeClr val="tx2"/>
                </a:buClr>
                <a:buFont typeface="Wingdings" pitchFamily="2" charset="2"/>
                <a:buChar char="§"/>
                <a:defRPr sz="3200">
                  <a:solidFill>
                    <a:schemeClr val="tx1"/>
                  </a:solidFill>
                  <a:latin typeface="Arial" charset="0"/>
                </a:defRPr>
              </a:lvl1pPr>
              <a:lvl2pPr marL="742950" indent="-285750">
                <a:spcBef>
                  <a:spcPct val="20000"/>
                </a:spcBef>
                <a:buClr>
                  <a:schemeClr val="accent1"/>
                </a:buClr>
                <a:buFont typeface="Wingdings" pitchFamily="2"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ClrTx/>
                <a:buFontTx/>
                <a:buNone/>
                <a:defRPr/>
              </a:pPr>
              <a:endParaRPr lang="zh-TW" altLang="zh-TW" sz="1800" b="1" smtClean="0">
                <a:ea typeface="新細明體" charset="-120"/>
              </a:endParaRPr>
            </a:p>
          </p:txBody>
        </p:sp>
        <p:sp>
          <p:nvSpPr>
            <p:cNvPr id="19471" name="Text Box 15"/>
            <p:cNvSpPr txBox="1">
              <a:spLocks noChangeArrowheads="1"/>
            </p:cNvSpPr>
            <p:nvPr/>
          </p:nvSpPr>
          <p:spPr bwMode="gray">
            <a:xfrm>
              <a:off x="1013" y="2304"/>
              <a:ext cx="698" cy="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817" dir="2708076" algn="ctr" rotWithShape="0">
                      <a:schemeClr val="bg2"/>
                    </a:outerShdw>
                  </a:effectLst>
                </a14:hiddenEffects>
              </a:ext>
            </a:extLst>
          </p:spPr>
          <p:txBody>
            <a:bodyPr wrap="none">
              <a:spAutoFit/>
            </a:bodyPr>
            <a:lstStyle>
              <a:lvl1pPr>
                <a:spcBef>
                  <a:spcPct val="20000"/>
                </a:spcBef>
                <a:buClr>
                  <a:schemeClr val="tx2"/>
                </a:buClr>
                <a:buFont typeface="Wingdings" pitchFamily="2" charset="2"/>
                <a:buChar char="§"/>
                <a:defRPr sz="3200">
                  <a:solidFill>
                    <a:schemeClr val="tx1"/>
                  </a:solidFill>
                  <a:latin typeface="Arial" charset="0"/>
                </a:defRPr>
              </a:lvl1pPr>
              <a:lvl2pPr marL="742950" indent="-285750">
                <a:spcBef>
                  <a:spcPct val="20000"/>
                </a:spcBef>
                <a:buClr>
                  <a:schemeClr val="accent1"/>
                </a:buClr>
                <a:buFont typeface="Wingdings" pitchFamily="2"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ClrTx/>
                <a:buFontTx/>
                <a:buNone/>
              </a:pPr>
              <a:r>
                <a:rPr lang="zh-TW" altLang="en-US" sz="1800" b="1">
                  <a:solidFill>
                    <a:schemeClr val="bg1"/>
                  </a:solidFill>
                  <a:latin typeface="Verdana" pitchFamily="34" charset="0"/>
                  <a:ea typeface="新細明體" charset="-120"/>
                </a:rPr>
                <a:t>溝通技巧</a:t>
              </a:r>
              <a:endParaRPr lang="en-US" altLang="zh-TW" sz="1800" b="1">
                <a:solidFill>
                  <a:schemeClr val="bg1"/>
                </a:solidFill>
                <a:latin typeface="Verdana" pitchFamily="34" charset="0"/>
                <a:ea typeface="新細明體" charset="-120"/>
              </a:endParaRPr>
            </a:p>
          </p:txBody>
        </p:sp>
        <p:sp>
          <p:nvSpPr>
            <p:cNvPr id="19472" name="Text Box 16"/>
            <p:cNvSpPr txBox="1">
              <a:spLocks noChangeArrowheads="1"/>
            </p:cNvSpPr>
            <p:nvPr/>
          </p:nvSpPr>
          <p:spPr bwMode="gray">
            <a:xfrm>
              <a:off x="2418" y="1434"/>
              <a:ext cx="698" cy="5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817" dir="2708076" algn="ctr" rotWithShape="0">
                      <a:schemeClr val="bg2"/>
                    </a:outerShdw>
                  </a:effectLst>
                </a14:hiddenEffects>
              </a:ext>
            </a:extLst>
          </p:spPr>
          <p:txBody>
            <a:bodyPr wrap="none">
              <a:spAutoFit/>
            </a:bodyPr>
            <a:lstStyle>
              <a:lvl1pPr>
                <a:spcBef>
                  <a:spcPct val="20000"/>
                </a:spcBef>
                <a:buClr>
                  <a:schemeClr val="tx2"/>
                </a:buClr>
                <a:buFont typeface="Wingdings" pitchFamily="2" charset="2"/>
                <a:buChar char="§"/>
                <a:defRPr sz="3200">
                  <a:solidFill>
                    <a:schemeClr val="tx1"/>
                  </a:solidFill>
                  <a:latin typeface="Arial" charset="0"/>
                </a:defRPr>
              </a:lvl1pPr>
              <a:lvl2pPr marL="742950" indent="-285750">
                <a:spcBef>
                  <a:spcPct val="20000"/>
                </a:spcBef>
                <a:buClr>
                  <a:schemeClr val="accent1"/>
                </a:buClr>
                <a:buFont typeface="Wingdings" pitchFamily="2"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ClrTx/>
                <a:buFontTx/>
                <a:buNone/>
              </a:pPr>
              <a:r>
                <a:rPr lang="zh-TW" altLang="en-US" sz="1800" b="1">
                  <a:solidFill>
                    <a:schemeClr val="bg1"/>
                  </a:solidFill>
                  <a:latin typeface="Verdana" pitchFamily="34" charset="0"/>
                  <a:ea typeface="新細明體" charset="-120"/>
                </a:rPr>
                <a:t>文化知識</a:t>
              </a:r>
              <a:endParaRPr lang="en-US" altLang="zh-TW" sz="1800" b="1">
                <a:solidFill>
                  <a:schemeClr val="bg1"/>
                </a:solidFill>
                <a:latin typeface="Verdana" pitchFamily="34" charset="0"/>
                <a:ea typeface="新細明體" charset="-120"/>
              </a:endParaRPr>
            </a:p>
            <a:p>
              <a:pPr>
                <a:spcBef>
                  <a:spcPct val="0"/>
                </a:spcBef>
                <a:buClrTx/>
                <a:buFontTx/>
                <a:buNone/>
              </a:pPr>
              <a:r>
                <a:rPr lang="zh-TW" altLang="en-US" sz="1800" b="1">
                  <a:solidFill>
                    <a:schemeClr val="bg1"/>
                  </a:solidFill>
                  <a:latin typeface="Verdana" pitchFamily="34" charset="0"/>
                  <a:ea typeface="新細明體" charset="-120"/>
                </a:rPr>
                <a:t>外語能力</a:t>
              </a:r>
              <a:endParaRPr lang="en-US" altLang="zh-TW" sz="1800" b="1">
                <a:solidFill>
                  <a:schemeClr val="bg1"/>
                </a:solidFill>
                <a:latin typeface="Verdana" pitchFamily="34" charset="0"/>
                <a:ea typeface="新細明體" charset="-120"/>
              </a:endParaRPr>
            </a:p>
          </p:txBody>
        </p:sp>
        <p:sp>
          <p:nvSpPr>
            <p:cNvPr id="19473" name="Text Box 17"/>
            <p:cNvSpPr txBox="1">
              <a:spLocks noChangeArrowheads="1"/>
            </p:cNvSpPr>
            <p:nvPr/>
          </p:nvSpPr>
          <p:spPr bwMode="gray">
            <a:xfrm>
              <a:off x="4164" y="1532"/>
              <a:ext cx="553" cy="5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817" dir="2708076" algn="ctr" rotWithShape="0">
                      <a:schemeClr val="bg2"/>
                    </a:outerShdw>
                  </a:effectLst>
                </a14:hiddenEffects>
              </a:ext>
            </a:extLst>
          </p:spPr>
          <p:txBody>
            <a:bodyPr wrap="none">
              <a:spAutoFit/>
            </a:bodyPr>
            <a:lstStyle>
              <a:lvl1pPr>
                <a:spcBef>
                  <a:spcPct val="20000"/>
                </a:spcBef>
                <a:buClr>
                  <a:schemeClr val="tx2"/>
                </a:buClr>
                <a:buFont typeface="Wingdings" pitchFamily="2" charset="2"/>
                <a:buChar char="§"/>
                <a:defRPr sz="3200">
                  <a:solidFill>
                    <a:schemeClr val="tx1"/>
                  </a:solidFill>
                  <a:latin typeface="Arial" charset="0"/>
                </a:defRPr>
              </a:lvl1pPr>
              <a:lvl2pPr marL="742950" indent="-285750">
                <a:spcBef>
                  <a:spcPct val="20000"/>
                </a:spcBef>
                <a:buClr>
                  <a:schemeClr val="accent1"/>
                </a:buClr>
                <a:buFont typeface="Wingdings" pitchFamily="2"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ClrTx/>
                <a:buFontTx/>
                <a:buNone/>
              </a:pPr>
              <a:r>
                <a:rPr lang="zh-TW" altLang="en-US" sz="1800" b="1">
                  <a:solidFill>
                    <a:schemeClr val="bg1"/>
                  </a:solidFill>
                  <a:latin typeface="Verdana" pitchFamily="34" charset="0"/>
                  <a:ea typeface="新細明體" charset="-120"/>
                </a:rPr>
                <a:t>全球化</a:t>
              </a:r>
              <a:endParaRPr lang="en-US" altLang="zh-TW" sz="1800" b="1">
                <a:solidFill>
                  <a:schemeClr val="bg1"/>
                </a:solidFill>
                <a:latin typeface="Verdana" pitchFamily="34" charset="0"/>
                <a:ea typeface="新細明體" charset="-120"/>
              </a:endParaRPr>
            </a:p>
            <a:p>
              <a:pPr algn="ctr">
                <a:spcBef>
                  <a:spcPct val="0"/>
                </a:spcBef>
                <a:buClrTx/>
                <a:buFontTx/>
                <a:buNone/>
              </a:pPr>
              <a:r>
                <a:rPr lang="zh-TW" altLang="en-US" sz="1800" b="1">
                  <a:solidFill>
                    <a:schemeClr val="bg1"/>
                  </a:solidFill>
                  <a:latin typeface="Verdana" pitchFamily="34" charset="0"/>
                  <a:ea typeface="新細明體" charset="-120"/>
                </a:rPr>
                <a:t>觀念</a:t>
              </a:r>
              <a:endParaRPr lang="en-US" altLang="zh-TW" sz="1800" b="1">
                <a:solidFill>
                  <a:schemeClr val="bg1"/>
                </a:solidFill>
                <a:latin typeface="Verdana" pitchFamily="34" charset="0"/>
                <a:ea typeface="新細明體" charset="-120"/>
              </a:endParaRPr>
            </a:p>
          </p:txBody>
        </p:sp>
        <p:sp>
          <p:nvSpPr>
            <p:cNvPr id="19474" name="Text Box 18"/>
            <p:cNvSpPr txBox="1">
              <a:spLocks noChangeArrowheads="1"/>
            </p:cNvSpPr>
            <p:nvPr/>
          </p:nvSpPr>
          <p:spPr bwMode="gray">
            <a:xfrm>
              <a:off x="3135" y="2850"/>
              <a:ext cx="553" cy="5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817" dir="2708076" algn="ctr" rotWithShape="0">
                      <a:schemeClr val="bg2"/>
                    </a:outerShdw>
                  </a:effectLst>
                </a14:hiddenEffects>
              </a:ext>
            </a:extLst>
          </p:spPr>
          <p:txBody>
            <a:bodyPr wrap="none">
              <a:spAutoFit/>
            </a:bodyPr>
            <a:lstStyle>
              <a:lvl1pPr>
                <a:spcBef>
                  <a:spcPct val="20000"/>
                </a:spcBef>
                <a:buClr>
                  <a:schemeClr val="tx2"/>
                </a:buClr>
                <a:buFont typeface="Wingdings" pitchFamily="2" charset="2"/>
                <a:buChar char="§"/>
                <a:defRPr sz="3200">
                  <a:solidFill>
                    <a:schemeClr val="tx1"/>
                  </a:solidFill>
                  <a:latin typeface="Arial" charset="0"/>
                </a:defRPr>
              </a:lvl1pPr>
              <a:lvl2pPr marL="742950" indent="-285750">
                <a:spcBef>
                  <a:spcPct val="20000"/>
                </a:spcBef>
                <a:buClr>
                  <a:schemeClr val="accent1"/>
                </a:buClr>
                <a:buFont typeface="Wingdings" pitchFamily="2"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ClrTx/>
                <a:buFontTx/>
                <a:buNone/>
              </a:pPr>
              <a:r>
                <a:rPr lang="zh-TW" altLang="en-US" sz="1800" b="1">
                  <a:solidFill>
                    <a:schemeClr val="bg1"/>
                  </a:solidFill>
                  <a:latin typeface="Verdana" pitchFamily="34" charset="0"/>
                  <a:ea typeface="新細明體" charset="-120"/>
                </a:rPr>
                <a:t>提高</a:t>
              </a:r>
              <a:endParaRPr lang="en-US" altLang="zh-TW" sz="1800" b="1">
                <a:solidFill>
                  <a:schemeClr val="bg1"/>
                </a:solidFill>
                <a:latin typeface="Verdana" pitchFamily="34" charset="0"/>
                <a:ea typeface="新細明體" charset="-120"/>
              </a:endParaRPr>
            </a:p>
            <a:p>
              <a:pPr algn="ctr">
                <a:spcBef>
                  <a:spcPct val="0"/>
                </a:spcBef>
                <a:buClrTx/>
                <a:buFontTx/>
                <a:buNone/>
              </a:pPr>
              <a:r>
                <a:rPr lang="zh-TW" altLang="en-US" sz="1800" b="1">
                  <a:solidFill>
                    <a:schemeClr val="bg1"/>
                  </a:solidFill>
                  <a:latin typeface="Verdana" pitchFamily="34" charset="0"/>
                  <a:ea typeface="新細明體" charset="-120"/>
                </a:rPr>
                <a:t>敏感度</a:t>
              </a:r>
              <a:endParaRPr lang="en-US" altLang="zh-TW" sz="1800" b="1">
                <a:solidFill>
                  <a:schemeClr val="bg1"/>
                </a:solidFill>
                <a:latin typeface="Verdana" pitchFamily="34" charset="0"/>
                <a:ea typeface="新細明體" charset="-120"/>
              </a:endParaRPr>
            </a:p>
          </p:txBody>
        </p:sp>
        <p:sp>
          <p:nvSpPr>
            <p:cNvPr id="19475" name="Text Box 19"/>
            <p:cNvSpPr txBox="1">
              <a:spLocks noChangeArrowheads="1"/>
            </p:cNvSpPr>
            <p:nvPr/>
          </p:nvSpPr>
          <p:spPr bwMode="gray">
            <a:xfrm>
              <a:off x="1514" y="3260"/>
              <a:ext cx="698" cy="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817" dir="2708076" algn="ctr" rotWithShape="0">
                      <a:schemeClr val="bg2"/>
                    </a:outerShdw>
                  </a:effectLst>
                </a14:hiddenEffects>
              </a:ext>
            </a:extLst>
          </p:spPr>
          <p:txBody>
            <a:bodyPr wrap="none">
              <a:spAutoFit/>
            </a:bodyPr>
            <a:lstStyle>
              <a:lvl1pPr>
                <a:spcBef>
                  <a:spcPct val="20000"/>
                </a:spcBef>
                <a:buClr>
                  <a:schemeClr val="tx2"/>
                </a:buClr>
                <a:buFont typeface="Wingdings" pitchFamily="2" charset="2"/>
                <a:buChar char="§"/>
                <a:defRPr sz="3200">
                  <a:solidFill>
                    <a:schemeClr val="tx1"/>
                  </a:solidFill>
                  <a:latin typeface="Arial" charset="0"/>
                </a:defRPr>
              </a:lvl1pPr>
              <a:lvl2pPr marL="742950" indent="-285750">
                <a:spcBef>
                  <a:spcPct val="20000"/>
                </a:spcBef>
                <a:buClr>
                  <a:schemeClr val="accent1"/>
                </a:buClr>
                <a:buFont typeface="Wingdings" pitchFamily="2"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ClrTx/>
                <a:buFontTx/>
                <a:buNone/>
              </a:pPr>
              <a:r>
                <a:rPr lang="zh-TW" altLang="en-US" sz="1800" b="1">
                  <a:solidFill>
                    <a:schemeClr val="bg1"/>
                  </a:solidFill>
                  <a:latin typeface="Verdana" pitchFamily="34" charset="0"/>
                  <a:ea typeface="新細明體" charset="-120"/>
                </a:rPr>
                <a:t>傾聽能力</a:t>
              </a:r>
              <a:endParaRPr lang="en-US" altLang="zh-TW" sz="1800" b="1">
                <a:solidFill>
                  <a:schemeClr val="bg1"/>
                </a:solidFill>
                <a:latin typeface="Verdana" pitchFamily="34" charset="0"/>
                <a:ea typeface="新細明體" charset="-120"/>
              </a:endParaRPr>
            </a:p>
          </p:txBody>
        </p:sp>
        <p:sp>
          <p:nvSpPr>
            <p:cNvPr id="19476" name="Text Box 20"/>
            <p:cNvSpPr txBox="1">
              <a:spLocks noChangeArrowheads="1"/>
            </p:cNvSpPr>
            <p:nvPr/>
          </p:nvSpPr>
          <p:spPr bwMode="gray">
            <a:xfrm>
              <a:off x="2018" y="2304"/>
              <a:ext cx="1749" cy="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a:spAutoFit/>
            </a:bodyPr>
            <a:lstStyle>
              <a:lvl1pPr>
                <a:spcBef>
                  <a:spcPct val="20000"/>
                </a:spcBef>
                <a:buClr>
                  <a:schemeClr val="tx2"/>
                </a:buClr>
                <a:buFont typeface="Wingdings" pitchFamily="2" charset="2"/>
                <a:buChar char="§"/>
                <a:defRPr sz="3200">
                  <a:solidFill>
                    <a:schemeClr val="tx1"/>
                  </a:solidFill>
                  <a:latin typeface="Arial" charset="0"/>
                </a:defRPr>
              </a:lvl1pPr>
              <a:lvl2pPr marL="742950" indent="-285750">
                <a:spcBef>
                  <a:spcPct val="20000"/>
                </a:spcBef>
                <a:buClr>
                  <a:schemeClr val="accent1"/>
                </a:buClr>
                <a:buFont typeface="Wingdings" pitchFamily="2"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ClrTx/>
                <a:buFontTx/>
                <a:buNone/>
              </a:pPr>
              <a:r>
                <a:rPr lang="zh-TW" altLang="en-US" sz="2800" b="1" dirty="0">
                  <a:ea typeface="新細明體" charset="-120"/>
                </a:rPr>
                <a:t>跨文化溝通能力</a:t>
              </a:r>
              <a:endParaRPr lang="en-US" altLang="zh-TW" sz="2800" b="1" dirty="0">
                <a:ea typeface="新細明體" charset="-120"/>
              </a:endParaRPr>
            </a:p>
          </p:txBody>
        </p:sp>
        <p:sp>
          <p:nvSpPr>
            <p:cNvPr id="19477" name="Line 21"/>
            <p:cNvSpPr>
              <a:spLocks noChangeShapeType="1"/>
            </p:cNvSpPr>
            <p:nvPr/>
          </p:nvSpPr>
          <p:spPr bwMode="gray">
            <a:xfrm>
              <a:off x="1639" y="1545"/>
              <a:ext cx="1025" cy="788"/>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zh-TW" altLang="en-US"/>
            </a:p>
          </p:txBody>
        </p:sp>
        <p:cxnSp>
          <p:nvCxnSpPr>
            <p:cNvPr id="19478" name="AutoShape 22"/>
            <p:cNvCxnSpPr>
              <a:cxnSpLocks noChangeShapeType="1"/>
            </p:cNvCxnSpPr>
            <p:nvPr/>
          </p:nvCxnSpPr>
          <p:spPr bwMode="gray">
            <a:xfrm flipH="1">
              <a:off x="559" y="1545"/>
              <a:ext cx="1087" cy="0"/>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cxnSp>
        <p:sp>
          <p:nvSpPr>
            <p:cNvPr id="19479" name="Text Box 23"/>
            <p:cNvSpPr txBox="1">
              <a:spLocks noChangeArrowheads="1"/>
            </p:cNvSpPr>
            <p:nvPr/>
          </p:nvSpPr>
          <p:spPr bwMode="gray">
            <a:xfrm>
              <a:off x="480" y="1296"/>
              <a:ext cx="1296" cy="2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Font typeface="Wingdings" pitchFamily="2" charset="2"/>
                <a:buChar char="§"/>
                <a:defRPr sz="3200">
                  <a:solidFill>
                    <a:schemeClr val="tx1"/>
                  </a:solidFill>
                  <a:latin typeface="Arial" charset="0"/>
                </a:defRPr>
              </a:lvl1pPr>
              <a:lvl2pPr marL="742950" indent="-285750">
                <a:spcBef>
                  <a:spcPct val="20000"/>
                </a:spcBef>
                <a:buClr>
                  <a:schemeClr val="accent1"/>
                </a:buClr>
                <a:buFont typeface="Wingdings" pitchFamily="2"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ClrTx/>
                <a:buFontTx/>
                <a:buNone/>
              </a:pPr>
              <a:r>
                <a:rPr lang="zh-TW" altLang="en-US" sz="1600" b="1" dirty="0">
                  <a:latin typeface="Verdana" pitchFamily="34" charset="0"/>
                  <a:ea typeface="新細明體" charset="-120"/>
                </a:rPr>
                <a:t>在全球化浪潮下必有</a:t>
              </a:r>
              <a:endParaRPr lang="en-US" altLang="zh-TW" sz="1600" b="1" dirty="0">
                <a:latin typeface="Verdana" pitchFamily="34" charset="0"/>
                <a:ea typeface="新細明體" charset="-120"/>
              </a:endParaRPr>
            </a:p>
          </p:txBody>
        </p:sp>
      </p:grpSp>
    </p:spTree>
    <p:extLst>
      <p:ext uri="{BB962C8B-B14F-4D97-AF65-F5344CB8AC3E}">
        <p14:creationId xmlns:p14="http://schemas.microsoft.com/office/powerpoint/2010/main" val="246438249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Shape 99"/>
          <p:cNvSpPr txBox="1">
            <a:spLocks noGrp="1"/>
          </p:cNvSpPr>
          <p:nvPr>
            <p:ph type="ctrTitle"/>
          </p:nvPr>
        </p:nvSpPr>
        <p:spPr>
          <a:xfrm>
            <a:off x="2022225" y="1693523"/>
            <a:ext cx="4782023" cy="1159799"/>
          </a:xfrm>
          <a:prstGeom prst="rect">
            <a:avLst/>
          </a:prstGeom>
        </p:spPr>
        <p:txBody>
          <a:bodyPr lIns="91425" tIns="91425" rIns="91425" bIns="91425" anchor="b" anchorCtr="0">
            <a:noAutofit/>
          </a:bodyPr>
          <a:lstStyle/>
          <a:p>
            <a:pPr lvl="0" rtl="0">
              <a:spcBef>
                <a:spcPts val="0"/>
              </a:spcBef>
              <a:buNone/>
            </a:pPr>
            <a:r>
              <a:rPr lang="zh-TW" altLang="en-US" dirty="0" smtClean="0"/>
              <a:t>自我認同</a:t>
            </a:r>
            <a:endParaRPr lang="en" dirty="0"/>
          </a:p>
        </p:txBody>
      </p:sp>
      <p:sp>
        <p:nvSpPr>
          <p:cNvPr id="101" name="Shape 101"/>
          <p:cNvSpPr txBox="1"/>
          <p:nvPr/>
        </p:nvSpPr>
        <p:spPr>
          <a:xfrm>
            <a:off x="1133975" y="2291150"/>
            <a:ext cx="543899" cy="562199"/>
          </a:xfrm>
          <a:prstGeom prst="rect">
            <a:avLst/>
          </a:prstGeom>
          <a:noFill/>
          <a:ln>
            <a:noFill/>
          </a:ln>
        </p:spPr>
        <p:txBody>
          <a:bodyPr lIns="91425" tIns="91425" rIns="91425" bIns="91425" anchor="ctr" anchorCtr="0">
            <a:noAutofit/>
          </a:bodyPr>
          <a:lstStyle/>
          <a:p>
            <a:pPr lvl="0" algn="ctr">
              <a:spcBef>
                <a:spcPts val="0"/>
              </a:spcBef>
              <a:buNone/>
            </a:pPr>
            <a:r>
              <a:rPr lang="zh-TW" altLang="en-US" sz="2400" dirty="0">
                <a:solidFill>
                  <a:schemeClr val="dk1"/>
                </a:solidFill>
                <a:latin typeface="Lora"/>
                <a:ea typeface="Lora"/>
                <a:cs typeface="Lora"/>
                <a:sym typeface="Lora"/>
              </a:rPr>
              <a:t>２</a:t>
            </a:r>
            <a:endParaRPr lang="en" sz="2400" dirty="0">
              <a:solidFill>
                <a:schemeClr val="dk1"/>
              </a:solidFill>
              <a:latin typeface="Lora"/>
              <a:ea typeface="Lora"/>
              <a:cs typeface="Lora"/>
              <a:sym typeface="Lora"/>
            </a:endParaRPr>
          </a:p>
        </p:txBody>
      </p:sp>
    </p:spTree>
    <p:extLst>
      <p:ext uri="{BB962C8B-B14F-4D97-AF65-F5344CB8AC3E}">
        <p14:creationId xmlns:p14="http://schemas.microsoft.com/office/powerpoint/2010/main" val="1244697368"/>
      </p:ext>
    </p:extLst>
  </p:cSld>
  <p:clrMapOvr>
    <a:masterClrMapping/>
  </p:clrMapOvr>
  <p:transition spd="slow">
    <p:cu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標題 1"/>
          <p:cNvSpPr>
            <a:spLocks noGrp="1"/>
          </p:cNvSpPr>
          <p:nvPr>
            <p:ph type="title"/>
          </p:nvPr>
        </p:nvSpPr>
        <p:spPr>
          <a:xfrm>
            <a:off x="1146851" y="483518"/>
            <a:ext cx="6809700" cy="435599"/>
          </a:xfrm>
        </p:spPr>
        <p:txBody>
          <a:bodyPr/>
          <a:lstStyle/>
          <a:p>
            <a:r>
              <a:rPr lang="zh-TW" altLang="en-US" dirty="0" smtClean="0">
                <a:ea typeface="新細明體" charset="-120"/>
              </a:rPr>
              <a:t>文化價值</a:t>
            </a:r>
          </a:p>
        </p:txBody>
      </p:sp>
      <p:sp>
        <p:nvSpPr>
          <p:cNvPr id="5" name="文字方塊 4"/>
          <p:cNvSpPr txBox="1"/>
          <p:nvPr/>
        </p:nvSpPr>
        <p:spPr>
          <a:xfrm>
            <a:off x="1065214" y="1221581"/>
            <a:ext cx="5109091" cy="338554"/>
          </a:xfrm>
          <a:prstGeom prst="rect">
            <a:avLst/>
          </a:prstGeom>
          <a:solidFill>
            <a:schemeClr val="accent6">
              <a:lumMod val="20000"/>
              <a:lumOff val="80000"/>
            </a:schemeClr>
          </a:solidFill>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zh-TW" altLang="zh-TW" sz="1600" dirty="0" smtClean="0">
                <a:ea typeface="新細明體" charset="-120"/>
              </a:rPr>
              <a:t>價值是指人類共同的信念，更往往是道德教條的核心。</a:t>
            </a:r>
            <a:endParaRPr lang="zh-TW" altLang="en-US" sz="1600" dirty="0" smtClean="0">
              <a:ea typeface="新細明體" charset="-120"/>
            </a:endParaRPr>
          </a:p>
        </p:txBody>
      </p:sp>
      <p:sp>
        <p:nvSpPr>
          <p:cNvPr id="6" name="文字方塊 5"/>
          <p:cNvSpPr txBox="1"/>
          <p:nvPr/>
        </p:nvSpPr>
        <p:spPr>
          <a:xfrm>
            <a:off x="1065214" y="1704975"/>
            <a:ext cx="6891337" cy="523220"/>
          </a:xfrm>
          <a:prstGeom prst="rect">
            <a:avLst/>
          </a:prstGeom>
          <a:solidFill>
            <a:schemeClr val="accent6">
              <a:lumMod val="20000"/>
              <a:lumOff val="80000"/>
            </a:schemeClr>
          </a:solidFill>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zh-TW" altLang="zh-TW" dirty="0" smtClean="0">
                <a:ea typeface="新細明體" charset="-120"/>
              </a:rPr>
              <a:t>文化價值是較為一般性的行為指標，但對個人、團體均有約束作用</a:t>
            </a:r>
            <a:r>
              <a:rPr lang="zh-TW" altLang="en-US" dirty="0" smtClean="0">
                <a:ea typeface="新細明體" charset="-120"/>
              </a:rPr>
              <a:t>，</a:t>
            </a:r>
            <a:r>
              <a:rPr lang="zh-TW" altLang="zh-TW" dirty="0" smtClean="0">
                <a:ea typeface="新細明體" charset="-120"/>
              </a:rPr>
              <a:t>成為社會規範，以維繫社會秩序</a:t>
            </a:r>
            <a:endParaRPr lang="zh-TW" altLang="en-US" dirty="0" smtClean="0">
              <a:ea typeface="新細明體" charset="-120"/>
            </a:endParaRPr>
          </a:p>
        </p:txBody>
      </p:sp>
      <p:sp>
        <p:nvSpPr>
          <p:cNvPr id="7" name="文字方塊 6"/>
          <p:cNvSpPr txBox="1"/>
          <p:nvPr/>
        </p:nvSpPr>
        <p:spPr>
          <a:xfrm>
            <a:off x="1065214" y="2356247"/>
            <a:ext cx="6891337" cy="307777"/>
          </a:xfrm>
          <a:prstGeom prst="rect">
            <a:avLst/>
          </a:prstGeom>
          <a:solidFill>
            <a:schemeClr val="accent6">
              <a:lumMod val="20000"/>
              <a:lumOff val="80000"/>
            </a:schemeClr>
          </a:solidFill>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zh-TW" altLang="zh-TW" dirty="0" smtClean="0">
                <a:ea typeface="新細明體" charset="-120"/>
              </a:rPr>
              <a:t>文化價值對於個人成長和人際關係都起了指導性作用，它給予個人成長的目標和指標。</a:t>
            </a:r>
            <a:endParaRPr lang="zh-TW" altLang="en-US" dirty="0" smtClean="0">
              <a:ea typeface="新細明體" charset="-120"/>
            </a:endParaRPr>
          </a:p>
        </p:txBody>
      </p:sp>
      <p:sp>
        <p:nvSpPr>
          <p:cNvPr id="8" name="文字方塊 7"/>
          <p:cNvSpPr txBox="1"/>
          <p:nvPr/>
        </p:nvSpPr>
        <p:spPr>
          <a:xfrm>
            <a:off x="1063625" y="3003948"/>
            <a:ext cx="2159566" cy="307777"/>
          </a:xfrm>
          <a:prstGeom prst="rect">
            <a:avLst/>
          </a:prstGeom>
          <a:solidFill>
            <a:schemeClr val="accent6">
              <a:lumMod val="20000"/>
              <a:lumOff val="80000"/>
            </a:schemeClr>
          </a:solidFill>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zh-TW" altLang="zh-TW" dirty="0" smtClean="0">
                <a:ea typeface="新細明體" charset="-120"/>
              </a:rPr>
              <a:t>文化價值不等同傳統價值</a:t>
            </a:r>
            <a:endParaRPr lang="zh-TW" altLang="en-US" dirty="0" smtClean="0">
              <a:ea typeface="新細明體" charset="-120"/>
            </a:endParaRPr>
          </a:p>
        </p:txBody>
      </p:sp>
      <p:sp>
        <p:nvSpPr>
          <p:cNvPr id="14343" name="AutoShape 2" descr="關於「三從四德」成語故事- 每日頭條"/>
          <p:cNvSpPr>
            <a:spLocks noChangeAspect="1" noChangeArrowheads="1"/>
          </p:cNvSpPr>
          <p:nvPr/>
        </p:nvSpPr>
        <p:spPr bwMode="auto">
          <a:xfrm>
            <a:off x="155575" y="-108347"/>
            <a:ext cx="304800" cy="228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Font typeface="Wingdings" pitchFamily="2" charset="2"/>
              <a:buChar char="§"/>
              <a:defRPr sz="3200">
                <a:solidFill>
                  <a:schemeClr val="tx1"/>
                </a:solidFill>
                <a:latin typeface="Arial" charset="0"/>
              </a:defRPr>
            </a:lvl1pPr>
            <a:lvl2pPr marL="742950" indent="-285750">
              <a:spcBef>
                <a:spcPct val="20000"/>
              </a:spcBef>
              <a:buClr>
                <a:schemeClr val="accent1"/>
              </a:buClr>
              <a:buFont typeface="Wingdings" pitchFamily="2"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ClrTx/>
              <a:buFontTx/>
              <a:buNone/>
            </a:pPr>
            <a:endParaRPr lang="zh-TW" altLang="en-US" sz="1800">
              <a:ea typeface="新細明體" charset="-120"/>
            </a:endParaRPr>
          </a:p>
        </p:txBody>
      </p:sp>
      <p:pic>
        <p:nvPicPr>
          <p:cNvPr id="54276" name="Picture 4" descr="三从四德指哪三从和哪四德？新三从四德指什么？"/>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74305" y="2876045"/>
            <a:ext cx="2762250" cy="2071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文字方塊 3"/>
          <p:cNvSpPr txBox="1">
            <a:spLocks noChangeArrowheads="1"/>
          </p:cNvSpPr>
          <p:nvPr/>
        </p:nvSpPr>
        <p:spPr bwMode="auto">
          <a:xfrm>
            <a:off x="3311983" y="3003948"/>
            <a:ext cx="2698175" cy="1815882"/>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Font typeface="Wingdings" pitchFamily="2" charset="2"/>
              <a:buChar char="§"/>
              <a:defRPr sz="3200">
                <a:solidFill>
                  <a:schemeClr val="tx1"/>
                </a:solidFill>
                <a:latin typeface="Arial" charset="0"/>
              </a:defRPr>
            </a:lvl1pPr>
            <a:lvl2pPr marL="742950" indent="-285750">
              <a:spcBef>
                <a:spcPct val="20000"/>
              </a:spcBef>
              <a:buClr>
                <a:schemeClr val="accent1"/>
              </a:buClr>
              <a:buFont typeface="Wingdings" pitchFamily="2"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ClrTx/>
              <a:buFontTx/>
              <a:buNone/>
            </a:pPr>
            <a:r>
              <a:rPr lang="zh-TW" altLang="en-US" sz="2800" dirty="0">
                <a:latin typeface="標楷體" pitchFamily="65" charset="-120"/>
                <a:ea typeface="標楷體" pitchFamily="65" charset="-120"/>
              </a:rPr>
              <a:t>儒家的三從四德</a:t>
            </a:r>
            <a:endParaRPr lang="en-US" altLang="zh-TW" sz="2800" dirty="0">
              <a:latin typeface="標楷體" pitchFamily="65" charset="-120"/>
              <a:ea typeface="標楷體" pitchFamily="65" charset="-120"/>
            </a:endParaRPr>
          </a:p>
          <a:p>
            <a:pPr>
              <a:spcBef>
                <a:spcPct val="0"/>
              </a:spcBef>
              <a:buClrTx/>
              <a:buFontTx/>
              <a:buNone/>
            </a:pPr>
            <a:r>
              <a:rPr lang="zh-TW" altLang="en-US" sz="2800" dirty="0">
                <a:latin typeface="標楷體" pitchFamily="65" charset="-120"/>
                <a:ea typeface="標楷體" pitchFamily="65" charset="-120"/>
              </a:rPr>
              <a:t>在家從父</a:t>
            </a:r>
            <a:endParaRPr lang="en-US" altLang="zh-TW" sz="2800" dirty="0">
              <a:latin typeface="標楷體" pitchFamily="65" charset="-120"/>
              <a:ea typeface="標楷體" pitchFamily="65" charset="-120"/>
            </a:endParaRPr>
          </a:p>
          <a:p>
            <a:pPr>
              <a:spcBef>
                <a:spcPct val="0"/>
              </a:spcBef>
              <a:buClrTx/>
              <a:buFontTx/>
              <a:buNone/>
            </a:pPr>
            <a:r>
              <a:rPr lang="zh-TW" altLang="en-US" sz="2800" dirty="0">
                <a:latin typeface="標楷體" pitchFamily="65" charset="-120"/>
                <a:ea typeface="標楷體" pitchFamily="65" charset="-120"/>
              </a:rPr>
              <a:t>出嫁從夫</a:t>
            </a:r>
            <a:endParaRPr lang="en-US" altLang="zh-TW" sz="2800" dirty="0">
              <a:latin typeface="標楷體" pitchFamily="65" charset="-120"/>
              <a:ea typeface="標楷體" pitchFamily="65" charset="-120"/>
            </a:endParaRPr>
          </a:p>
          <a:p>
            <a:pPr>
              <a:spcBef>
                <a:spcPct val="0"/>
              </a:spcBef>
              <a:buClrTx/>
              <a:buFontTx/>
              <a:buNone/>
            </a:pPr>
            <a:r>
              <a:rPr lang="zh-TW" altLang="en-US" sz="2800" dirty="0">
                <a:latin typeface="標楷體" pitchFamily="65" charset="-120"/>
                <a:ea typeface="標楷體" pitchFamily="65" charset="-120"/>
              </a:rPr>
              <a:t>夫死從子</a:t>
            </a:r>
          </a:p>
        </p:txBody>
      </p:sp>
    </p:spTree>
    <p:extLst>
      <p:ext uri="{BB962C8B-B14F-4D97-AF65-F5344CB8AC3E}">
        <p14:creationId xmlns:p14="http://schemas.microsoft.com/office/powerpoint/2010/main" val="35118850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additive="base">
                                        <p:cTn id="31" dur="500" fill="hold"/>
                                        <p:tgtEl>
                                          <p:spTgt spid="4"/>
                                        </p:tgtEl>
                                        <p:attrNameLst>
                                          <p:attrName>ppt_x</p:attrName>
                                        </p:attrNameLst>
                                      </p:cBhvr>
                                      <p:tavLst>
                                        <p:tav tm="0">
                                          <p:val>
                                            <p:strVal val="#ppt_x"/>
                                          </p:val>
                                        </p:tav>
                                        <p:tav tm="100000">
                                          <p:val>
                                            <p:strVal val="#ppt_x"/>
                                          </p:val>
                                        </p:tav>
                                      </p:tavLst>
                                    </p:anim>
                                    <p:anim calcmode="lin" valueType="num">
                                      <p:cBhvr additive="base">
                                        <p:cTn id="3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nodeType="clickEffect">
                                  <p:stCondLst>
                                    <p:cond delay="0"/>
                                  </p:stCondLst>
                                  <p:childTnLst>
                                    <p:set>
                                      <p:cBhvr>
                                        <p:cTn id="36" dur="1" fill="hold">
                                          <p:stCondLst>
                                            <p:cond delay="0"/>
                                          </p:stCondLst>
                                        </p:cTn>
                                        <p:tgtEl>
                                          <p:spTgt spid="54276"/>
                                        </p:tgtEl>
                                        <p:attrNameLst>
                                          <p:attrName>style.visibility</p:attrName>
                                        </p:attrNameLst>
                                      </p:cBhvr>
                                      <p:to>
                                        <p:strVal val="visible"/>
                                      </p:to>
                                    </p:set>
                                    <p:anim calcmode="lin" valueType="num">
                                      <p:cBhvr additive="base">
                                        <p:cTn id="37" dur="500" fill="hold"/>
                                        <p:tgtEl>
                                          <p:spTgt spid="54276"/>
                                        </p:tgtEl>
                                        <p:attrNameLst>
                                          <p:attrName>ppt_x</p:attrName>
                                        </p:attrNameLst>
                                      </p:cBhvr>
                                      <p:tavLst>
                                        <p:tav tm="0">
                                          <p:val>
                                            <p:strVal val="#ppt_x"/>
                                          </p:val>
                                        </p:tav>
                                        <p:tav tm="100000">
                                          <p:val>
                                            <p:strVal val="#ppt_x"/>
                                          </p:val>
                                        </p:tav>
                                      </p:tavLst>
                                    </p:anim>
                                    <p:anim calcmode="lin" valueType="num">
                                      <p:cBhvr additive="base">
                                        <p:cTn id="38" dur="500" fill="hold"/>
                                        <p:tgtEl>
                                          <p:spTgt spid="5427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標題 1"/>
          <p:cNvSpPr>
            <a:spLocks noGrp="1"/>
          </p:cNvSpPr>
          <p:nvPr>
            <p:ph type="title"/>
          </p:nvPr>
        </p:nvSpPr>
        <p:spPr>
          <a:xfrm>
            <a:off x="468313" y="195263"/>
            <a:ext cx="8229600" cy="422672"/>
          </a:xfrm>
        </p:spPr>
        <p:txBody>
          <a:bodyPr/>
          <a:lstStyle/>
          <a:p>
            <a:r>
              <a:rPr lang="zh-TW" altLang="en-US" dirty="0" smtClean="0">
                <a:ea typeface="新細明體" charset="-120"/>
              </a:rPr>
              <a:t>文化價值</a:t>
            </a:r>
          </a:p>
        </p:txBody>
      </p:sp>
      <p:sp>
        <p:nvSpPr>
          <p:cNvPr id="4" name="文字方塊 3"/>
          <p:cNvSpPr txBox="1"/>
          <p:nvPr/>
        </p:nvSpPr>
        <p:spPr>
          <a:xfrm>
            <a:off x="827089" y="1221582"/>
            <a:ext cx="6891337" cy="738664"/>
          </a:xfrm>
          <a:prstGeom prst="rect">
            <a:avLst/>
          </a:prstGeom>
          <a:solidFill>
            <a:schemeClr val="accent6">
              <a:lumMod val="20000"/>
              <a:lumOff val="80000"/>
            </a:schemeClr>
          </a:solidFill>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nSpc>
                <a:spcPct val="150000"/>
              </a:lnSpc>
              <a:defRPr/>
            </a:pPr>
            <a:r>
              <a:rPr lang="zh-TW" altLang="zh-TW" dirty="0" smtClean="0">
                <a:ea typeface="新細明體" charset="-120"/>
              </a:rPr>
              <a:t>文化價值並非完全一致，當中有「價值共存」，甚至「價值衝突」的情況，也就是說容許社會的多元性，令個人有選擇的空間</a:t>
            </a:r>
            <a:endParaRPr lang="zh-TW" altLang="en-US" dirty="0" smtClean="0">
              <a:ea typeface="新細明體" charset="-120"/>
            </a:endParaRPr>
          </a:p>
        </p:txBody>
      </p:sp>
      <p:pic>
        <p:nvPicPr>
          <p:cNvPr id="55300" name="Picture 4" descr="婆媳：如果一定要住在一起该怎么计算媳妇的生活费？-看点快报"/>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3801" y="2301478"/>
            <a:ext cx="3529013" cy="1765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5" name="Picture 7" descr="https://p9.pstatp.com/large/2eb900013369ffd54b4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5825" y="2085975"/>
            <a:ext cx="3810000" cy="24645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1968460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55300"/>
                                        </p:tgtEl>
                                        <p:attrNameLst>
                                          <p:attrName>style.visibility</p:attrName>
                                        </p:attrNameLst>
                                      </p:cBhvr>
                                      <p:to>
                                        <p:strVal val="visible"/>
                                      </p:to>
                                    </p:set>
                                    <p:anim calcmode="lin" valueType="num">
                                      <p:cBhvr additive="base">
                                        <p:cTn id="7" dur="500" fill="hold"/>
                                        <p:tgtEl>
                                          <p:spTgt spid="55300"/>
                                        </p:tgtEl>
                                        <p:attrNameLst>
                                          <p:attrName>ppt_x</p:attrName>
                                        </p:attrNameLst>
                                      </p:cBhvr>
                                      <p:tavLst>
                                        <p:tav tm="0">
                                          <p:val>
                                            <p:strVal val="#ppt_x"/>
                                          </p:val>
                                        </p:tav>
                                        <p:tav tm="100000">
                                          <p:val>
                                            <p:strVal val="#ppt_x"/>
                                          </p:val>
                                        </p:tav>
                                      </p:tavLst>
                                    </p:anim>
                                    <p:anim calcmode="lin" valueType="num">
                                      <p:cBhvr additive="base">
                                        <p:cTn id="8" dur="500" fill="hold"/>
                                        <p:tgtEl>
                                          <p:spTgt spid="5530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標題 1"/>
          <p:cNvSpPr>
            <a:spLocks noGrp="1"/>
          </p:cNvSpPr>
          <p:nvPr>
            <p:ph type="title"/>
          </p:nvPr>
        </p:nvSpPr>
        <p:spPr>
          <a:xfrm>
            <a:off x="755576" y="627534"/>
            <a:ext cx="6809700" cy="435599"/>
          </a:xfrm>
        </p:spPr>
        <p:txBody>
          <a:bodyPr/>
          <a:lstStyle/>
          <a:p>
            <a:r>
              <a:rPr lang="zh-TW" altLang="en-US" dirty="0" smtClean="0">
                <a:ea typeface="新細明體" charset="-120"/>
              </a:rPr>
              <a:t>文化價值</a:t>
            </a:r>
          </a:p>
        </p:txBody>
      </p:sp>
      <p:sp>
        <p:nvSpPr>
          <p:cNvPr id="16387" name="文字方塊 3"/>
          <p:cNvSpPr txBox="1">
            <a:spLocks noChangeArrowheads="1"/>
          </p:cNvSpPr>
          <p:nvPr/>
        </p:nvSpPr>
        <p:spPr bwMode="auto">
          <a:xfrm>
            <a:off x="2627314" y="1208485"/>
            <a:ext cx="3518912" cy="40011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Font typeface="Wingdings" pitchFamily="2" charset="2"/>
              <a:buChar char="§"/>
              <a:defRPr sz="3200">
                <a:solidFill>
                  <a:schemeClr val="tx1"/>
                </a:solidFill>
                <a:latin typeface="Arial" charset="0"/>
              </a:defRPr>
            </a:lvl1pPr>
            <a:lvl2pPr marL="742950" indent="-285750">
              <a:spcBef>
                <a:spcPct val="20000"/>
              </a:spcBef>
              <a:buClr>
                <a:schemeClr val="accent1"/>
              </a:buClr>
              <a:buFont typeface="Wingdings" pitchFamily="2"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ClrTx/>
              <a:buFontTx/>
              <a:buNone/>
            </a:pPr>
            <a:r>
              <a:rPr lang="zh-TW" altLang="zh-TW" sz="2000" b="1">
                <a:ea typeface="新細明體" charset="-120"/>
              </a:rPr>
              <a:t>找尋人生目標，找尋人生價值</a:t>
            </a:r>
            <a:endParaRPr lang="zh-TW" altLang="en-US" sz="2000" b="1">
              <a:ea typeface="新細明體" charset="-120"/>
            </a:endParaRPr>
          </a:p>
        </p:txBody>
      </p:sp>
      <p:sp>
        <p:nvSpPr>
          <p:cNvPr id="5" name="文字方塊 4"/>
          <p:cNvSpPr txBox="1">
            <a:spLocks noChangeArrowheads="1"/>
          </p:cNvSpPr>
          <p:nvPr/>
        </p:nvSpPr>
        <p:spPr bwMode="auto">
          <a:xfrm>
            <a:off x="931863" y="1762126"/>
            <a:ext cx="4224233" cy="1338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spcBef>
                <a:spcPct val="20000"/>
              </a:spcBef>
              <a:buClr>
                <a:schemeClr val="tx2"/>
              </a:buClr>
              <a:buFont typeface="Wingdings" pitchFamily="2" charset="2"/>
              <a:buChar char="§"/>
              <a:defRPr sz="3200">
                <a:solidFill>
                  <a:schemeClr val="tx1"/>
                </a:solidFill>
                <a:latin typeface="Arial" charset="0"/>
              </a:defRPr>
            </a:lvl1pPr>
            <a:lvl2pPr marL="742950" indent="-285750">
              <a:spcBef>
                <a:spcPct val="20000"/>
              </a:spcBef>
              <a:buClr>
                <a:schemeClr val="accent1"/>
              </a:buClr>
              <a:buFont typeface="Wingdings" pitchFamily="2"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nSpc>
                <a:spcPct val="150000"/>
              </a:lnSpc>
              <a:spcBef>
                <a:spcPct val="0"/>
              </a:spcBef>
              <a:buClrTx/>
              <a:buFont typeface="Arial" charset="0"/>
              <a:buAutoNum type="arabicPeriod"/>
            </a:pPr>
            <a:r>
              <a:rPr lang="zh-TW" altLang="zh-TW" sz="1800" dirty="0">
                <a:ea typeface="新細明體" charset="-120"/>
              </a:rPr>
              <a:t>思考自己所相信的文化</a:t>
            </a:r>
            <a:r>
              <a:rPr lang="zh-TW" altLang="zh-TW" sz="1800" dirty="0" smtClean="0">
                <a:ea typeface="新細明體" charset="-120"/>
              </a:rPr>
              <a:t>價值</a:t>
            </a:r>
            <a:r>
              <a:rPr lang="zh-TW" altLang="en-US" sz="1800" dirty="0">
                <a:ea typeface="新細明體" charset="-120"/>
              </a:rPr>
              <a:t>是什麼</a:t>
            </a:r>
            <a:r>
              <a:rPr lang="zh-TW" altLang="en-US" sz="1800" dirty="0" smtClean="0">
                <a:ea typeface="新細明體" charset="-120"/>
              </a:rPr>
              <a:t>？</a:t>
            </a:r>
            <a:endParaRPr lang="en-US" altLang="zh-TW" sz="1800" dirty="0">
              <a:ea typeface="新細明體" charset="-120"/>
            </a:endParaRPr>
          </a:p>
          <a:p>
            <a:pPr>
              <a:lnSpc>
                <a:spcPct val="150000"/>
              </a:lnSpc>
              <a:spcBef>
                <a:spcPct val="0"/>
              </a:spcBef>
              <a:buClrTx/>
              <a:buFont typeface="Arial" charset="0"/>
              <a:buAutoNum type="arabicPeriod"/>
            </a:pPr>
            <a:r>
              <a:rPr lang="zh-TW" altLang="zh-TW" sz="1800" dirty="0">
                <a:ea typeface="新細明體" charset="-120"/>
              </a:rPr>
              <a:t>追尋的目標能與文化價值一致</a:t>
            </a:r>
            <a:r>
              <a:rPr lang="zh-TW" altLang="en-US" sz="1800" dirty="0">
                <a:ea typeface="新細明體" charset="-120"/>
              </a:rPr>
              <a:t>？</a:t>
            </a:r>
            <a:endParaRPr lang="en-US" altLang="zh-TW" sz="1800" dirty="0">
              <a:ea typeface="新細明體" charset="-120"/>
            </a:endParaRPr>
          </a:p>
          <a:p>
            <a:pPr>
              <a:lnSpc>
                <a:spcPct val="150000"/>
              </a:lnSpc>
              <a:spcBef>
                <a:spcPct val="0"/>
              </a:spcBef>
              <a:buClrTx/>
              <a:buFont typeface="Arial" charset="0"/>
              <a:buAutoNum type="arabicPeriod"/>
            </a:pPr>
            <a:r>
              <a:rPr lang="zh-TW" altLang="en-US" sz="1800" dirty="0">
                <a:ea typeface="新細明體" charset="-120"/>
              </a:rPr>
              <a:t>我們</a:t>
            </a:r>
            <a:r>
              <a:rPr lang="zh-TW" altLang="zh-TW" sz="1800" dirty="0">
                <a:ea typeface="新細明體" charset="-120"/>
              </a:rPr>
              <a:t>的努力獲得社會認同</a:t>
            </a:r>
            <a:r>
              <a:rPr lang="zh-TW" altLang="en-US" sz="1800" dirty="0">
                <a:ea typeface="新細明體" charset="-120"/>
              </a:rPr>
              <a:t>？</a:t>
            </a:r>
          </a:p>
        </p:txBody>
      </p:sp>
      <p:pic>
        <p:nvPicPr>
          <p:cNvPr id="56322" name="Picture 2" descr="新生精神康復會"/>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27984" y="2931790"/>
            <a:ext cx="4244975"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5364554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56322"/>
                                        </p:tgtEl>
                                        <p:attrNameLst>
                                          <p:attrName>style.visibility</p:attrName>
                                        </p:attrNameLst>
                                      </p:cBhvr>
                                      <p:to>
                                        <p:strVal val="visible"/>
                                      </p:to>
                                    </p:set>
                                    <p:anim calcmode="lin" valueType="num">
                                      <p:cBhvr additive="base">
                                        <p:cTn id="13" dur="500" fill="hold"/>
                                        <p:tgtEl>
                                          <p:spTgt spid="56322"/>
                                        </p:tgtEl>
                                        <p:attrNameLst>
                                          <p:attrName>ppt_x</p:attrName>
                                        </p:attrNameLst>
                                      </p:cBhvr>
                                      <p:tavLst>
                                        <p:tav tm="0">
                                          <p:val>
                                            <p:strVal val="#ppt_x"/>
                                          </p:val>
                                        </p:tav>
                                        <p:tav tm="100000">
                                          <p:val>
                                            <p:strVal val="#ppt_x"/>
                                          </p:val>
                                        </p:tav>
                                      </p:tavLst>
                                    </p:anim>
                                    <p:anim calcmode="lin" valueType="num">
                                      <p:cBhvr additive="base">
                                        <p:cTn id="14" dur="500" fill="hold"/>
                                        <p:tgtEl>
                                          <p:spTgt spid="563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標題 1"/>
          <p:cNvSpPr>
            <a:spLocks noGrp="1"/>
          </p:cNvSpPr>
          <p:nvPr>
            <p:ph type="title"/>
          </p:nvPr>
        </p:nvSpPr>
        <p:spPr/>
        <p:txBody>
          <a:bodyPr/>
          <a:lstStyle/>
          <a:p>
            <a:r>
              <a:rPr lang="zh-TW" altLang="en-US" dirty="0" smtClean="0">
                <a:ea typeface="新細明體" charset="-120"/>
              </a:rPr>
              <a:t>個人文化身分認同</a:t>
            </a:r>
          </a:p>
        </p:txBody>
      </p:sp>
      <p:sp>
        <p:nvSpPr>
          <p:cNvPr id="3" name="文字方塊 2"/>
          <p:cNvSpPr txBox="1"/>
          <p:nvPr/>
        </p:nvSpPr>
        <p:spPr>
          <a:xfrm>
            <a:off x="1042988" y="1383507"/>
            <a:ext cx="7345362" cy="584775"/>
          </a:xfrm>
          <a:prstGeom prst="rect">
            <a:avLst/>
          </a:prstGeom>
          <a:solidFill>
            <a:schemeClr val="accent6">
              <a:lumMod val="20000"/>
              <a:lumOff val="80000"/>
            </a:schemeClr>
          </a:solidFill>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zh-TW" altLang="en-US" sz="1600" dirty="0" smtClean="0">
                <a:ea typeface="新細明體" charset="-120"/>
              </a:rPr>
              <a:t>文化認同（英語：</a:t>
            </a:r>
            <a:r>
              <a:rPr lang="en-US" altLang="zh-TW" sz="1600" dirty="0" smtClean="0">
                <a:ea typeface="新細明體" charset="-120"/>
              </a:rPr>
              <a:t>cultural </a:t>
            </a:r>
            <a:r>
              <a:rPr lang="en-US" altLang="zh-TW" sz="1600" dirty="0" err="1" smtClean="0">
                <a:ea typeface="新細明體" charset="-120"/>
              </a:rPr>
              <a:t>idenity</a:t>
            </a:r>
            <a:r>
              <a:rPr lang="zh-TW" altLang="en-US" sz="1600" dirty="0" smtClean="0">
                <a:ea typeface="新細明體" charset="-120"/>
              </a:rPr>
              <a:t>）是一個人對於自身屬於某個社會群體的認同感。</a:t>
            </a:r>
          </a:p>
        </p:txBody>
      </p:sp>
      <p:sp>
        <p:nvSpPr>
          <p:cNvPr id="4" name="文字方塊 3"/>
          <p:cNvSpPr txBox="1"/>
          <p:nvPr/>
        </p:nvSpPr>
        <p:spPr>
          <a:xfrm>
            <a:off x="1054150" y="2055604"/>
            <a:ext cx="7369174" cy="584775"/>
          </a:xfrm>
          <a:prstGeom prst="rect">
            <a:avLst/>
          </a:prstGeom>
          <a:solidFill>
            <a:schemeClr val="accent6">
              <a:lumMod val="20000"/>
              <a:lumOff val="80000"/>
            </a:schemeClr>
          </a:solidFill>
        </p:spPr>
        <p:txBody>
          <a:bodyPr wrap="squar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zh-TW" altLang="en-US" sz="1600" dirty="0" smtClean="0">
                <a:ea typeface="新細明體" charset="-120"/>
              </a:rPr>
              <a:t>這種認同感的對象與</a:t>
            </a:r>
            <a:r>
              <a:rPr lang="zh-TW" altLang="en-US" sz="1600" dirty="0" smtClean="0">
                <a:solidFill>
                  <a:srgbClr val="D78D13"/>
                </a:solidFill>
                <a:ea typeface="新細明體" charset="-120"/>
              </a:rPr>
              <a:t>國籍、民族、宗教、社會階層、定居地方</a:t>
            </a:r>
            <a:r>
              <a:rPr lang="zh-TW" altLang="en-US" sz="1600" dirty="0" smtClean="0">
                <a:ea typeface="新細明體" charset="-120"/>
              </a:rPr>
              <a:t>或任何類型具有獨特文化的社會群體有關。</a:t>
            </a:r>
            <a:endParaRPr lang="en-US" altLang="zh-TW" sz="1600" dirty="0" smtClean="0">
              <a:ea typeface="新細明體" charset="-120"/>
            </a:endParaRPr>
          </a:p>
        </p:txBody>
      </p:sp>
      <p:sp>
        <p:nvSpPr>
          <p:cNvPr id="5" name="文字方塊 4"/>
          <p:cNvSpPr txBox="1">
            <a:spLocks noChangeArrowheads="1"/>
          </p:cNvSpPr>
          <p:nvPr/>
        </p:nvSpPr>
        <p:spPr bwMode="auto">
          <a:xfrm>
            <a:off x="2279650" y="2787253"/>
            <a:ext cx="4031873" cy="40011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Font typeface="Wingdings" pitchFamily="2" charset="2"/>
              <a:buChar char="§"/>
              <a:defRPr sz="3200">
                <a:solidFill>
                  <a:schemeClr val="tx1"/>
                </a:solidFill>
                <a:latin typeface="Arial" charset="0"/>
              </a:defRPr>
            </a:lvl1pPr>
            <a:lvl2pPr marL="742950" indent="-285750">
              <a:spcBef>
                <a:spcPct val="20000"/>
              </a:spcBef>
              <a:buClr>
                <a:schemeClr val="accent1"/>
              </a:buClr>
              <a:buFont typeface="Wingdings" pitchFamily="2"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ClrTx/>
              <a:buFontTx/>
              <a:buNone/>
            </a:pPr>
            <a:r>
              <a:rPr lang="zh-TW" altLang="en-US" sz="2000">
                <a:ea typeface="新細明體" charset="-120"/>
              </a:rPr>
              <a:t>想一想你的自我文化認同是什麼？</a:t>
            </a:r>
          </a:p>
        </p:txBody>
      </p:sp>
      <p:sp>
        <p:nvSpPr>
          <p:cNvPr id="6" name="文字方塊 5"/>
          <p:cNvSpPr txBox="1">
            <a:spLocks noChangeArrowheads="1"/>
          </p:cNvSpPr>
          <p:nvPr/>
        </p:nvSpPr>
        <p:spPr bwMode="auto">
          <a:xfrm>
            <a:off x="1476376" y="3523060"/>
            <a:ext cx="6048375" cy="923330"/>
          </a:xfrm>
          <a:prstGeom prst="rect">
            <a:avLst/>
          </a:prstGeom>
          <a:solidFill>
            <a:srgbClr val="BDDE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Font typeface="Wingdings" pitchFamily="2" charset="2"/>
              <a:buChar char="§"/>
              <a:defRPr sz="3200">
                <a:solidFill>
                  <a:schemeClr val="tx1"/>
                </a:solidFill>
                <a:latin typeface="Arial" charset="0"/>
              </a:defRPr>
            </a:lvl1pPr>
            <a:lvl2pPr marL="742950" indent="-285750">
              <a:spcBef>
                <a:spcPct val="20000"/>
              </a:spcBef>
              <a:buClr>
                <a:schemeClr val="accent1"/>
              </a:buClr>
              <a:buFont typeface="Wingdings" pitchFamily="2"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nSpc>
                <a:spcPct val="150000"/>
              </a:lnSpc>
              <a:spcBef>
                <a:spcPct val="0"/>
              </a:spcBef>
              <a:buClrTx/>
              <a:buFontTx/>
              <a:buNone/>
            </a:pPr>
            <a:r>
              <a:rPr lang="zh-TW" altLang="en-US" sz="1800" dirty="0">
                <a:ea typeface="新細明體" charset="-120"/>
              </a:rPr>
              <a:t>段雅芳：越南人，台灣的新住</a:t>
            </a:r>
            <a:r>
              <a:rPr lang="zh-TW" altLang="en-US" sz="1800" dirty="0" smtClean="0">
                <a:ea typeface="新細明體" charset="-120"/>
              </a:rPr>
              <a:t>民，天主教，</a:t>
            </a:r>
            <a:r>
              <a:rPr lang="zh-TW" altLang="en-US" sz="1800" dirty="0">
                <a:ea typeface="新細明體" charset="-120"/>
              </a:rPr>
              <a:t>越南語老師，在台灣定居</a:t>
            </a:r>
          </a:p>
        </p:txBody>
      </p:sp>
    </p:spTree>
    <p:extLst>
      <p:ext uri="{BB962C8B-B14F-4D97-AF65-F5344CB8AC3E}">
        <p14:creationId xmlns:p14="http://schemas.microsoft.com/office/powerpoint/2010/main" val="194583670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標題 1"/>
          <p:cNvSpPr>
            <a:spLocks noGrp="1"/>
          </p:cNvSpPr>
          <p:nvPr>
            <p:ph type="title"/>
          </p:nvPr>
        </p:nvSpPr>
        <p:spPr/>
        <p:txBody>
          <a:bodyPr/>
          <a:lstStyle/>
          <a:p>
            <a:r>
              <a:rPr lang="zh-TW" altLang="en-US" dirty="0" smtClean="0">
                <a:ea typeface="新細明體" charset="-120"/>
              </a:rPr>
              <a:t>個人文化身分認同</a:t>
            </a:r>
          </a:p>
        </p:txBody>
      </p:sp>
      <p:sp>
        <p:nvSpPr>
          <p:cNvPr id="4" name="文字方塊 3"/>
          <p:cNvSpPr txBox="1"/>
          <p:nvPr/>
        </p:nvSpPr>
        <p:spPr>
          <a:xfrm>
            <a:off x="1258888" y="2130029"/>
            <a:ext cx="6481762" cy="787267"/>
          </a:xfrm>
          <a:prstGeom prst="rect">
            <a:avLst/>
          </a:prstGeom>
          <a:solidFill>
            <a:schemeClr val="accent6">
              <a:lumMod val="20000"/>
              <a:lumOff val="80000"/>
            </a:schemeClr>
          </a:solidFill>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nSpc>
                <a:spcPct val="150000"/>
              </a:lnSpc>
              <a:defRPr/>
            </a:pPr>
            <a:r>
              <a:rPr lang="zh-TW" altLang="zh-TW" sz="1600" dirty="0" smtClean="0">
                <a:ea typeface="新細明體" charset="-120"/>
              </a:rPr>
              <a:t>瞭解一個清楚的身份認同能夠</a:t>
            </a:r>
            <a:r>
              <a:rPr lang="zh-TW" altLang="zh-TW" sz="1600" dirty="0" smtClean="0">
                <a:solidFill>
                  <a:srgbClr val="FF0000"/>
                </a:solidFill>
                <a:ea typeface="新細明體" charset="-120"/>
              </a:rPr>
              <a:t>指引著個體去創造自己想要的生活</a:t>
            </a:r>
            <a:r>
              <a:rPr lang="zh-TW" altLang="zh-TW" sz="1600" dirty="0" smtClean="0">
                <a:ea typeface="新細明體" charset="-120"/>
              </a:rPr>
              <a:t>，進而</a:t>
            </a:r>
            <a:r>
              <a:rPr lang="zh-TW" altLang="zh-TW" sz="1600" dirty="0" smtClean="0">
                <a:solidFill>
                  <a:srgbClr val="206DDD"/>
                </a:solidFill>
                <a:ea typeface="新細明體" charset="-120"/>
              </a:rPr>
              <a:t>與自己社經地位相似的人</a:t>
            </a:r>
            <a:r>
              <a:rPr lang="zh-TW" altLang="zh-TW" sz="1600" dirty="0" smtClean="0">
                <a:solidFill>
                  <a:srgbClr val="FF0000"/>
                </a:solidFill>
                <a:ea typeface="新細明體" charset="-120"/>
              </a:rPr>
              <a:t>產生生活上的連結與互動</a:t>
            </a:r>
            <a:endParaRPr lang="zh-TW" altLang="en-US" sz="1600" dirty="0" smtClean="0">
              <a:solidFill>
                <a:srgbClr val="FF0000"/>
              </a:solidFill>
              <a:ea typeface="新細明體" charset="-120"/>
            </a:endParaRPr>
          </a:p>
        </p:txBody>
      </p:sp>
      <p:sp>
        <p:nvSpPr>
          <p:cNvPr id="5" name="文字方塊 4"/>
          <p:cNvSpPr txBox="1"/>
          <p:nvPr/>
        </p:nvSpPr>
        <p:spPr>
          <a:xfrm>
            <a:off x="1260475" y="3291830"/>
            <a:ext cx="6480175" cy="1156599"/>
          </a:xfrm>
          <a:prstGeom prst="rect">
            <a:avLst/>
          </a:prstGeom>
          <a:solidFill>
            <a:schemeClr val="accent6">
              <a:lumMod val="20000"/>
              <a:lumOff val="80000"/>
            </a:schemeClr>
          </a:solidFill>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nSpc>
                <a:spcPct val="150000"/>
              </a:lnSpc>
              <a:defRPr/>
            </a:pPr>
            <a:r>
              <a:rPr lang="zh-TW" altLang="zh-TW" sz="1600" dirty="0" smtClean="0">
                <a:ea typeface="新細明體" charset="-120"/>
              </a:rPr>
              <a:t>就跨文化溝通而言，個人的身份認同讓</a:t>
            </a:r>
            <a:r>
              <a:rPr lang="zh-TW" altLang="zh-TW" sz="1600" dirty="0" smtClean="0">
                <a:solidFill>
                  <a:srgbClr val="FF0000"/>
                </a:solidFill>
                <a:ea typeface="新細明體" charset="-120"/>
              </a:rPr>
              <a:t>我們更容易區辨自己與他人在社會上所扮演的角色</a:t>
            </a:r>
            <a:r>
              <a:rPr lang="zh-TW" altLang="zh-TW" sz="1600" dirty="0" smtClean="0">
                <a:ea typeface="新細明體" charset="-120"/>
              </a:rPr>
              <a:t>，同時</a:t>
            </a:r>
            <a:r>
              <a:rPr lang="zh-TW" altLang="zh-TW" sz="1600" dirty="0" smtClean="0">
                <a:solidFill>
                  <a:srgbClr val="FF0000"/>
                </a:solidFill>
                <a:ea typeface="新細明體" charset="-120"/>
              </a:rPr>
              <a:t>提供了一套與他人溝通互動所應遵守的準則</a:t>
            </a:r>
            <a:endParaRPr lang="zh-TW" altLang="en-US" sz="1600" dirty="0" smtClean="0">
              <a:solidFill>
                <a:srgbClr val="FF0000"/>
              </a:solidFill>
              <a:ea typeface="新細明體" charset="-120"/>
            </a:endParaRPr>
          </a:p>
        </p:txBody>
      </p:sp>
      <p:sp>
        <p:nvSpPr>
          <p:cNvPr id="18437" name="文字方塊 5"/>
          <p:cNvSpPr txBox="1">
            <a:spLocks noChangeArrowheads="1"/>
          </p:cNvSpPr>
          <p:nvPr/>
        </p:nvSpPr>
        <p:spPr bwMode="auto">
          <a:xfrm>
            <a:off x="2627313" y="1437085"/>
            <a:ext cx="3262432" cy="40011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Font typeface="Wingdings" pitchFamily="2" charset="2"/>
              <a:buChar char="§"/>
              <a:defRPr sz="3200">
                <a:solidFill>
                  <a:schemeClr val="tx1"/>
                </a:solidFill>
                <a:latin typeface="Arial" charset="0"/>
              </a:defRPr>
            </a:lvl1pPr>
            <a:lvl2pPr marL="742950" indent="-285750">
              <a:spcBef>
                <a:spcPct val="20000"/>
              </a:spcBef>
              <a:buClr>
                <a:schemeClr val="accent1"/>
              </a:buClr>
              <a:buFont typeface="Wingdings" pitchFamily="2"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ClrTx/>
              <a:buFontTx/>
              <a:buNone/>
            </a:pPr>
            <a:r>
              <a:rPr lang="zh-TW" altLang="en-US" sz="2000">
                <a:ea typeface="新細明體" charset="-120"/>
              </a:rPr>
              <a:t>為何要了解自我文化認同？</a:t>
            </a:r>
          </a:p>
        </p:txBody>
      </p:sp>
    </p:spTree>
    <p:extLst>
      <p:ext uri="{BB962C8B-B14F-4D97-AF65-F5344CB8AC3E}">
        <p14:creationId xmlns:p14="http://schemas.microsoft.com/office/powerpoint/2010/main" val="329810888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5" name="Shape 75"/>
          <p:cNvSpPr/>
          <p:nvPr/>
        </p:nvSpPr>
        <p:spPr>
          <a:xfrm>
            <a:off x="5650" y="4163500"/>
            <a:ext cx="9144000" cy="979799"/>
          </a:xfrm>
          <a:prstGeom prst="rect">
            <a:avLst/>
          </a:prstGeom>
          <a:solidFill>
            <a:srgbClr val="FFCD00"/>
          </a:solidFill>
          <a:ln>
            <a:noFill/>
          </a:ln>
        </p:spPr>
        <p:txBody>
          <a:bodyPr lIns="91425" tIns="91425" rIns="91425" bIns="91425" anchor="ctr" anchorCtr="0">
            <a:noAutofit/>
          </a:bodyPr>
          <a:lstStyle/>
          <a:p>
            <a:pPr lvl="0">
              <a:spcBef>
                <a:spcPts val="0"/>
              </a:spcBef>
              <a:buNone/>
            </a:pPr>
            <a:endParaRPr/>
          </a:p>
        </p:txBody>
      </p:sp>
      <p:grpSp>
        <p:nvGrpSpPr>
          <p:cNvPr id="77" name="Shape 77"/>
          <p:cNvGrpSpPr/>
          <p:nvPr/>
        </p:nvGrpSpPr>
        <p:grpSpPr>
          <a:xfrm>
            <a:off x="916458" y="1019750"/>
            <a:ext cx="214624" cy="214624"/>
            <a:chOff x="2594050" y="1631825"/>
            <a:chExt cx="439625" cy="439625"/>
          </a:xfrm>
        </p:grpSpPr>
        <p:sp>
          <p:nvSpPr>
            <p:cNvPr id="78" name="Shape 78"/>
            <p:cNvSpPr/>
            <p:nvPr/>
          </p:nvSpPr>
          <p:spPr>
            <a:xfrm>
              <a:off x="2594050" y="1883300"/>
              <a:ext cx="188175" cy="188150"/>
            </a:xfrm>
            <a:custGeom>
              <a:avLst/>
              <a:gdLst/>
              <a:ahLst/>
              <a:cxnLst/>
              <a:rect l="0" t="0" r="0" b="0"/>
              <a:pathLst>
                <a:path w="7527" h="7526" fill="none" extrusionOk="0">
                  <a:moveTo>
                    <a:pt x="5992" y="0"/>
                  </a:moveTo>
                  <a:lnTo>
                    <a:pt x="537" y="6430"/>
                  </a:lnTo>
                  <a:lnTo>
                    <a:pt x="1" y="7526"/>
                  </a:lnTo>
                  <a:lnTo>
                    <a:pt x="1097" y="6990"/>
                  </a:lnTo>
                  <a:lnTo>
                    <a:pt x="7526" y="1534"/>
                  </a:lnTo>
                  <a:lnTo>
                    <a:pt x="5992" y="0"/>
                  </a:lnTo>
                  <a:close/>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9" name="Shape 79"/>
            <p:cNvSpPr/>
            <p:nvPr/>
          </p:nvSpPr>
          <p:spPr>
            <a:xfrm>
              <a:off x="2857700" y="1631825"/>
              <a:ext cx="175975" cy="176000"/>
            </a:xfrm>
            <a:custGeom>
              <a:avLst/>
              <a:gdLst/>
              <a:ahLst/>
              <a:cxnLst/>
              <a:rect l="0" t="0" r="0" b="0"/>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80" name="Shape 80"/>
            <p:cNvSpPr/>
            <p:nvPr/>
          </p:nvSpPr>
          <p:spPr>
            <a:xfrm>
              <a:off x="2662850" y="1699400"/>
              <a:ext cx="303250" cy="303250"/>
            </a:xfrm>
            <a:custGeom>
              <a:avLst/>
              <a:gdLst/>
              <a:ahLst/>
              <a:cxnLst/>
              <a:rect l="0" t="0" r="0" b="0"/>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81" name="Shape 81"/>
            <p:cNvSpPr/>
            <p:nvPr/>
          </p:nvSpPr>
          <p:spPr>
            <a:xfrm>
              <a:off x="2814911" y="1754061"/>
              <a:ext cx="49950" cy="49950"/>
            </a:xfrm>
            <a:custGeom>
              <a:avLst/>
              <a:gdLst/>
              <a:ahLst/>
              <a:cxnLst/>
              <a:rect l="0" t="0" r="0" b="0"/>
              <a:pathLst>
                <a:path w="1998" h="1998" fill="none" extrusionOk="0">
                  <a:moveTo>
                    <a:pt x="1" y="1997"/>
                  </a:moveTo>
                  <a:lnTo>
                    <a:pt x="1998" y="0"/>
                  </a:lnTo>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sp>
        <p:nvSpPr>
          <p:cNvPr id="2" name="標題 1"/>
          <p:cNvSpPr>
            <a:spLocks noGrp="1"/>
          </p:cNvSpPr>
          <p:nvPr>
            <p:ph type="title"/>
          </p:nvPr>
        </p:nvSpPr>
        <p:spPr/>
        <p:txBody>
          <a:bodyPr/>
          <a:lstStyle/>
          <a:p>
            <a:r>
              <a:rPr lang="zh-TW" altLang="en-US" dirty="0"/>
              <a:t>關於我</a:t>
            </a:r>
          </a:p>
        </p:txBody>
      </p:sp>
      <p:pic>
        <p:nvPicPr>
          <p:cNvPr id="14" name="Picture 2" descr="D:\photo\雅芳\S__10608659.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57352" y="627534"/>
            <a:ext cx="2986606" cy="3881849"/>
          </a:xfrm>
          <a:prstGeom prst="rect">
            <a:avLst/>
          </a:prstGeom>
          <a:noFill/>
          <a:extLst>
            <a:ext uri="{909E8E84-426E-40DD-AFC4-6F175D3DCCD1}">
              <a14:hiddenFill xmlns:a14="http://schemas.microsoft.com/office/drawing/2010/main">
                <a:solidFill>
                  <a:srgbClr val="FFFFFF"/>
                </a:solidFill>
              </a14:hiddenFill>
            </a:ext>
          </a:extLst>
        </p:spPr>
      </p:pic>
      <p:sp>
        <p:nvSpPr>
          <p:cNvPr id="3" name="矩形 2"/>
          <p:cNvSpPr/>
          <p:nvPr/>
        </p:nvSpPr>
        <p:spPr>
          <a:xfrm>
            <a:off x="755576" y="1707654"/>
            <a:ext cx="3419872" cy="1705082"/>
          </a:xfrm>
          <a:prstGeom prst="rect">
            <a:avLst/>
          </a:prstGeom>
        </p:spPr>
        <p:txBody>
          <a:bodyPr wrap="square">
            <a:spAutoFit/>
          </a:bodyPr>
          <a:lstStyle/>
          <a:p>
            <a:pPr marL="285750" indent="-285750">
              <a:lnSpc>
                <a:spcPct val="150000"/>
              </a:lnSpc>
              <a:buFont typeface="Arial" panose="020B0604020202020204" pitchFamily="34" charset="0"/>
              <a:buChar char="•"/>
            </a:pPr>
            <a:r>
              <a:rPr lang="zh-TW" altLang="en-US" sz="1800" dirty="0">
                <a:solidFill>
                  <a:schemeClr val="tx1"/>
                </a:solidFill>
              </a:rPr>
              <a:t>我是越南人。</a:t>
            </a:r>
            <a:endParaRPr lang="en-US" altLang="zh-TW" sz="1800" dirty="0">
              <a:solidFill>
                <a:schemeClr val="tx1"/>
              </a:solidFill>
            </a:endParaRPr>
          </a:p>
          <a:p>
            <a:pPr marL="285750" indent="-285750">
              <a:lnSpc>
                <a:spcPct val="150000"/>
              </a:lnSpc>
              <a:buFont typeface="Arial" panose="020B0604020202020204" pitchFamily="34" charset="0"/>
              <a:buChar char="•"/>
            </a:pPr>
            <a:r>
              <a:rPr lang="zh-TW" altLang="en-US" sz="1800" dirty="0">
                <a:solidFill>
                  <a:schemeClr val="tx1"/>
                </a:solidFill>
              </a:rPr>
              <a:t>越南胡志明市國家大學畢業</a:t>
            </a:r>
            <a:endParaRPr lang="en-US" altLang="zh-TW" sz="1800" dirty="0">
              <a:solidFill>
                <a:schemeClr val="tx1"/>
              </a:solidFill>
            </a:endParaRPr>
          </a:p>
          <a:p>
            <a:pPr marL="285750" indent="-285750">
              <a:lnSpc>
                <a:spcPct val="150000"/>
              </a:lnSpc>
              <a:buFont typeface="Arial" panose="020B0604020202020204" pitchFamily="34" charset="0"/>
              <a:buChar char="•"/>
            </a:pPr>
            <a:r>
              <a:rPr lang="zh-TW" altLang="en-US" sz="1800" dirty="0">
                <a:solidFill>
                  <a:schemeClr val="tx1"/>
                </a:solidFill>
              </a:rPr>
              <a:t>台灣元智大學碩士畢業</a:t>
            </a:r>
            <a:endParaRPr lang="en-US" altLang="zh-TW" sz="1800" dirty="0">
              <a:solidFill>
                <a:schemeClr val="tx1"/>
              </a:solidFill>
            </a:endParaRPr>
          </a:p>
          <a:p>
            <a:pPr marL="285750" indent="-285750">
              <a:lnSpc>
                <a:spcPct val="150000"/>
              </a:lnSpc>
              <a:buFont typeface="Arial" panose="020B0604020202020204" pitchFamily="34" charset="0"/>
              <a:buChar char="•"/>
            </a:pPr>
            <a:r>
              <a:rPr lang="zh-TW" altLang="en-US" sz="1800" dirty="0">
                <a:solidFill>
                  <a:schemeClr val="tx1"/>
                </a:solidFill>
              </a:rPr>
              <a:t>國立清華大學博士班</a:t>
            </a:r>
            <a:endParaRPr lang="en-US" altLang="zh-TW" sz="1800" dirty="0">
              <a:solidFill>
                <a:schemeClr val="tx1"/>
              </a:solidFill>
            </a:endParaRPr>
          </a:p>
        </p:txBody>
      </p:sp>
    </p:spTree>
  </p:cSld>
  <p:clrMapOvr>
    <a:masterClrMapping/>
  </p:clrMapOvr>
  <p:transition spd="slow">
    <p:cut/>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403648" y="771550"/>
            <a:ext cx="6809700" cy="435599"/>
          </a:xfrm>
        </p:spPr>
        <p:txBody>
          <a:bodyPr/>
          <a:lstStyle/>
          <a:p>
            <a:r>
              <a:rPr lang="zh-TW" altLang="en-US" dirty="0"/>
              <a:t>認識自己：我想要成為老師</a:t>
            </a:r>
          </a:p>
        </p:txBody>
      </p:sp>
      <p:pic>
        <p:nvPicPr>
          <p:cNvPr id="21506" name="Picture 2" descr="C:\Users\User\Desktop\段雅芳\教學工作\上課.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89929" y="1326382"/>
            <a:ext cx="5376400" cy="3022861"/>
          </a:xfrm>
          <a:prstGeom prst="rect">
            <a:avLst/>
          </a:prstGeom>
          <a:noFill/>
          <a:extLst>
            <a:ext uri="{909E8E84-426E-40DD-AFC4-6F175D3DCCD1}">
              <a14:hiddenFill xmlns:a14="http://schemas.microsoft.com/office/drawing/2010/main">
                <a:solidFill>
                  <a:srgbClr val="FFFFFF"/>
                </a:solidFill>
              </a14:hiddenFill>
            </a:ext>
          </a:extLst>
        </p:spPr>
      </p:pic>
      <p:sp>
        <p:nvSpPr>
          <p:cNvPr id="4" name="文字方塊 3"/>
          <p:cNvSpPr txBox="1"/>
          <p:nvPr/>
        </p:nvSpPr>
        <p:spPr>
          <a:xfrm>
            <a:off x="313899" y="2837812"/>
            <a:ext cx="2743201" cy="1061829"/>
          </a:xfrm>
          <a:prstGeom prst="rect">
            <a:avLst/>
          </a:prstGeom>
          <a:noFill/>
        </p:spPr>
        <p:txBody>
          <a:bodyPr wrap="square" rtlCol="0">
            <a:spAutoFit/>
          </a:bodyPr>
          <a:lstStyle/>
          <a:p>
            <a:pPr>
              <a:lnSpc>
                <a:spcPct val="150000"/>
              </a:lnSpc>
            </a:pPr>
            <a:r>
              <a:rPr lang="zh-TW" altLang="en-US" b="1" dirty="0" smtClean="0">
                <a:solidFill>
                  <a:srgbClr val="FF0000"/>
                </a:solidFill>
              </a:rPr>
              <a:t>教書讓我找回自己的自信</a:t>
            </a:r>
            <a:endParaRPr lang="en-US" altLang="zh-TW" b="1" dirty="0" smtClean="0">
              <a:solidFill>
                <a:srgbClr val="FF0000"/>
              </a:solidFill>
            </a:endParaRPr>
          </a:p>
          <a:p>
            <a:pPr>
              <a:lnSpc>
                <a:spcPct val="150000"/>
              </a:lnSpc>
            </a:pPr>
            <a:r>
              <a:rPr lang="zh-TW" altLang="en-US" b="1" dirty="0" smtClean="0">
                <a:solidFill>
                  <a:srgbClr val="FF0000"/>
                </a:solidFill>
              </a:rPr>
              <a:t>互相交流</a:t>
            </a:r>
            <a:endParaRPr lang="en-US" altLang="zh-TW" b="1" dirty="0" smtClean="0">
              <a:solidFill>
                <a:srgbClr val="FF0000"/>
              </a:solidFill>
            </a:endParaRPr>
          </a:p>
          <a:p>
            <a:pPr>
              <a:lnSpc>
                <a:spcPct val="150000"/>
              </a:lnSpc>
            </a:pPr>
            <a:r>
              <a:rPr lang="zh-TW" altLang="en-US" b="1" dirty="0">
                <a:solidFill>
                  <a:srgbClr val="FF0000"/>
                </a:solidFill>
              </a:rPr>
              <a:t>互相學習</a:t>
            </a:r>
            <a:endParaRPr lang="en-US" altLang="zh-TW" b="1" dirty="0" smtClean="0">
              <a:solidFill>
                <a:srgbClr val="FF0000"/>
              </a:solidFill>
            </a:endParaRPr>
          </a:p>
        </p:txBody>
      </p:sp>
    </p:spTree>
    <p:extLst>
      <p:ext uri="{BB962C8B-B14F-4D97-AF65-F5344CB8AC3E}">
        <p14:creationId xmlns:p14="http://schemas.microsoft.com/office/powerpoint/2010/main" val="2884340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547664" y="411510"/>
            <a:ext cx="6809700" cy="435599"/>
          </a:xfrm>
        </p:spPr>
        <p:txBody>
          <a:bodyPr/>
          <a:lstStyle/>
          <a:p>
            <a:r>
              <a:rPr lang="zh-TW" altLang="en-US" dirty="0"/>
              <a:t>每天不斷努力完成每個任務</a:t>
            </a:r>
          </a:p>
        </p:txBody>
      </p:sp>
      <p:pic>
        <p:nvPicPr>
          <p:cNvPr id="22530" name="Picture 2" descr="C:\Users\User\Desktop\段雅芳\教學工作\介紹越南美食.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0126" y="2354239"/>
            <a:ext cx="3334601" cy="1875713"/>
          </a:xfrm>
          <a:prstGeom prst="rect">
            <a:avLst/>
          </a:prstGeom>
          <a:noFill/>
          <a:extLst>
            <a:ext uri="{909E8E84-426E-40DD-AFC4-6F175D3DCCD1}">
              <a14:hiddenFill xmlns:a14="http://schemas.microsoft.com/office/drawing/2010/main">
                <a:solidFill>
                  <a:srgbClr val="FFFFFF"/>
                </a:solidFill>
              </a14:hiddenFill>
            </a:ext>
          </a:extLst>
        </p:spPr>
      </p:pic>
      <p:pic>
        <p:nvPicPr>
          <p:cNvPr id="22531" name="Picture 3" descr="C:\Users\User\Desktop\段雅芳\教學工作\介紹越南咖啡.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21292" y="1084998"/>
            <a:ext cx="5140655" cy="2891618"/>
          </a:xfrm>
          <a:prstGeom prst="rect">
            <a:avLst/>
          </a:prstGeom>
          <a:noFill/>
          <a:extLst>
            <a:ext uri="{909E8E84-426E-40DD-AFC4-6F175D3DCCD1}">
              <a14:hiddenFill xmlns:a14="http://schemas.microsoft.com/office/drawing/2010/main">
                <a:solidFill>
                  <a:srgbClr val="FFFFFF"/>
                </a:solidFill>
              </a14:hiddenFill>
            </a:ext>
          </a:extLst>
        </p:spPr>
      </p:pic>
      <p:sp>
        <p:nvSpPr>
          <p:cNvPr id="4" name="文字方塊 3"/>
          <p:cNvSpPr txBox="1"/>
          <p:nvPr/>
        </p:nvSpPr>
        <p:spPr>
          <a:xfrm>
            <a:off x="2906973" y="4261449"/>
            <a:ext cx="3570208" cy="461665"/>
          </a:xfrm>
          <a:prstGeom prst="rect">
            <a:avLst/>
          </a:prstGeom>
          <a:noFill/>
        </p:spPr>
        <p:txBody>
          <a:bodyPr wrap="none" rtlCol="0">
            <a:spAutoFit/>
          </a:bodyPr>
          <a:lstStyle/>
          <a:p>
            <a:r>
              <a:rPr lang="zh-TW" altLang="en-US" sz="2400" b="1" dirty="0" smtClean="0">
                <a:solidFill>
                  <a:srgbClr val="0F591B"/>
                </a:solidFill>
              </a:rPr>
              <a:t>給台灣朋友分享越南文化</a:t>
            </a:r>
            <a:endParaRPr lang="zh-TW" altLang="en-US" sz="2400" b="1" dirty="0">
              <a:solidFill>
                <a:srgbClr val="0F591B"/>
              </a:solidFill>
            </a:endParaRPr>
          </a:p>
        </p:txBody>
      </p:sp>
    </p:spTree>
    <p:extLst>
      <p:ext uri="{BB962C8B-B14F-4D97-AF65-F5344CB8AC3E}">
        <p14:creationId xmlns:p14="http://schemas.microsoft.com/office/powerpoint/2010/main" val="344575218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帶給小孩正面能量</a:t>
            </a:r>
            <a:endParaRPr lang="zh-TW" altLang="en-US" dirty="0"/>
          </a:p>
        </p:txBody>
      </p:sp>
      <p:pic>
        <p:nvPicPr>
          <p:cNvPr id="4" name="Picture 2" descr="D:\photo\雅芳\D6C80849-1AB9-4CF0-AA56-9BDE8EBAB46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80112" y="699542"/>
            <a:ext cx="2824600" cy="3905994"/>
          </a:xfrm>
          <a:prstGeom prst="rect">
            <a:avLst/>
          </a:prstGeom>
          <a:noFill/>
          <a:extLst>
            <a:ext uri="{909E8E84-426E-40DD-AFC4-6F175D3DCCD1}">
              <a14:hiddenFill xmlns:a14="http://schemas.microsoft.com/office/drawing/2010/main">
                <a:solidFill>
                  <a:srgbClr val="FFFFFF"/>
                </a:solidFill>
              </a14:hiddenFill>
            </a:ext>
          </a:extLst>
        </p:spPr>
      </p:pic>
      <p:sp>
        <p:nvSpPr>
          <p:cNvPr id="5" name="文字方塊 4"/>
          <p:cNvSpPr txBox="1"/>
          <p:nvPr/>
        </p:nvSpPr>
        <p:spPr>
          <a:xfrm>
            <a:off x="354055" y="1779662"/>
            <a:ext cx="4450000" cy="2345963"/>
          </a:xfrm>
          <a:prstGeom prst="rect">
            <a:avLst/>
          </a:prstGeom>
          <a:noFill/>
        </p:spPr>
        <p:txBody>
          <a:bodyPr wrap="square" rtlCol="0">
            <a:spAutoFit/>
          </a:bodyPr>
          <a:lstStyle/>
          <a:p>
            <a:pPr>
              <a:lnSpc>
                <a:spcPct val="150000"/>
              </a:lnSpc>
            </a:pPr>
            <a:r>
              <a:rPr lang="zh-TW" altLang="en-US" sz="2000" dirty="0" smtClean="0">
                <a:solidFill>
                  <a:srgbClr val="0F591B"/>
                </a:solidFill>
              </a:rPr>
              <a:t>建立多元文化的家庭</a:t>
            </a:r>
            <a:endParaRPr lang="en-US" altLang="zh-TW" sz="2000" dirty="0" smtClean="0">
              <a:solidFill>
                <a:srgbClr val="0F591B"/>
              </a:solidFill>
            </a:endParaRPr>
          </a:p>
          <a:p>
            <a:pPr marL="457200" indent="-457200">
              <a:lnSpc>
                <a:spcPct val="150000"/>
              </a:lnSpc>
              <a:buFont typeface="+mj-lt"/>
              <a:buAutoNum type="arabicPeriod"/>
            </a:pPr>
            <a:r>
              <a:rPr lang="zh-TW" altLang="zh-TW" sz="2000" dirty="0"/>
              <a:t>母語</a:t>
            </a:r>
            <a:r>
              <a:rPr lang="zh-TW" altLang="en-US" sz="2000" dirty="0"/>
              <a:t>和文化</a:t>
            </a:r>
            <a:r>
              <a:rPr lang="zh-TW" altLang="zh-TW" sz="2000" dirty="0"/>
              <a:t>是母親傳承給兒女最寶貴的財產</a:t>
            </a:r>
            <a:r>
              <a:rPr lang="zh-TW" altLang="en-US" sz="2000" dirty="0"/>
              <a:t>。</a:t>
            </a:r>
          </a:p>
          <a:p>
            <a:pPr marL="457200" indent="-457200">
              <a:lnSpc>
                <a:spcPct val="150000"/>
              </a:lnSpc>
              <a:buFont typeface="+mj-lt"/>
              <a:buAutoNum type="arabicPeriod"/>
            </a:pPr>
            <a:r>
              <a:rPr lang="zh-TW" altLang="zh-TW" sz="2000" dirty="0"/>
              <a:t>媽媽的自我認同迷失了，等於多元文化家庭也沒有了</a:t>
            </a:r>
            <a:r>
              <a:rPr lang="zh-TW" altLang="en-US" sz="2000" dirty="0" smtClean="0"/>
              <a:t>。</a:t>
            </a:r>
            <a:endParaRPr lang="zh-TW" altLang="en-US" sz="2000" dirty="0"/>
          </a:p>
        </p:txBody>
      </p:sp>
    </p:spTree>
    <p:extLst>
      <p:ext uri="{BB962C8B-B14F-4D97-AF65-F5344CB8AC3E}">
        <p14:creationId xmlns:p14="http://schemas.microsoft.com/office/powerpoint/2010/main" val="2175345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Shape 99"/>
          <p:cNvSpPr txBox="1">
            <a:spLocks noGrp="1"/>
          </p:cNvSpPr>
          <p:nvPr>
            <p:ph type="ctrTitle"/>
          </p:nvPr>
        </p:nvSpPr>
        <p:spPr>
          <a:xfrm>
            <a:off x="2022225" y="1693523"/>
            <a:ext cx="4782023" cy="1159799"/>
          </a:xfrm>
          <a:prstGeom prst="rect">
            <a:avLst/>
          </a:prstGeom>
        </p:spPr>
        <p:txBody>
          <a:bodyPr lIns="91425" tIns="91425" rIns="91425" bIns="91425" anchor="b" anchorCtr="0">
            <a:noAutofit/>
          </a:bodyPr>
          <a:lstStyle/>
          <a:p>
            <a:pPr lvl="0" rtl="0">
              <a:spcBef>
                <a:spcPts val="0"/>
              </a:spcBef>
              <a:buNone/>
            </a:pPr>
            <a:r>
              <a:rPr lang="zh-TW" altLang="en-US" sz="2400" dirty="0" smtClean="0"/>
              <a:t>不同文化的溝通：父母之間的溝通</a:t>
            </a:r>
            <a:endParaRPr lang="en" sz="2400" dirty="0"/>
          </a:p>
        </p:txBody>
      </p:sp>
      <p:sp>
        <p:nvSpPr>
          <p:cNvPr id="101" name="Shape 101"/>
          <p:cNvSpPr txBox="1"/>
          <p:nvPr/>
        </p:nvSpPr>
        <p:spPr>
          <a:xfrm>
            <a:off x="1133975" y="2291150"/>
            <a:ext cx="543899" cy="562199"/>
          </a:xfrm>
          <a:prstGeom prst="rect">
            <a:avLst/>
          </a:prstGeom>
          <a:noFill/>
          <a:ln>
            <a:noFill/>
          </a:ln>
        </p:spPr>
        <p:txBody>
          <a:bodyPr lIns="91425" tIns="91425" rIns="91425" bIns="91425" anchor="ctr" anchorCtr="0">
            <a:noAutofit/>
          </a:bodyPr>
          <a:lstStyle/>
          <a:p>
            <a:pPr lvl="0" algn="ctr">
              <a:spcBef>
                <a:spcPts val="0"/>
              </a:spcBef>
              <a:buNone/>
            </a:pPr>
            <a:r>
              <a:rPr lang="zh-TW" altLang="en-US" sz="2400" dirty="0">
                <a:solidFill>
                  <a:schemeClr val="dk1"/>
                </a:solidFill>
                <a:latin typeface="Lora"/>
                <a:ea typeface="Lora"/>
                <a:cs typeface="Lora"/>
                <a:sym typeface="Lora"/>
              </a:rPr>
              <a:t>３</a:t>
            </a:r>
            <a:endParaRPr lang="en" sz="2400" dirty="0">
              <a:solidFill>
                <a:schemeClr val="dk1"/>
              </a:solidFill>
              <a:latin typeface="Lora"/>
              <a:ea typeface="Lora"/>
              <a:cs typeface="Lora"/>
              <a:sym typeface="Lora"/>
            </a:endParaRPr>
          </a:p>
        </p:txBody>
      </p:sp>
    </p:spTree>
    <p:extLst>
      <p:ext uri="{BB962C8B-B14F-4D97-AF65-F5344CB8AC3E}">
        <p14:creationId xmlns:p14="http://schemas.microsoft.com/office/powerpoint/2010/main" val="3263785450"/>
      </p:ext>
    </p:extLst>
  </p:cSld>
  <p:clrMapOvr>
    <a:masterClrMapping/>
  </p:clrMapOvr>
  <p:transition spd="slow">
    <p:cut/>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p:cNvSpPr txBox="1"/>
          <p:nvPr/>
        </p:nvSpPr>
        <p:spPr>
          <a:xfrm>
            <a:off x="611560" y="2283718"/>
            <a:ext cx="7560839" cy="1661993"/>
          </a:xfrm>
          <a:prstGeom prst="rect">
            <a:avLst/>
          </a:prstGeom>
          <a:noFill/>
        </p:spPr>
        <p:txBody>
          <a:bodyPr wrap="square" rtlCol="0">
            <a:spAutoFit/>
          </a:bodyPr>
          <a:lstStyle/>
          <a:p>
            <a:pPr>
              <a:lnSpc>
                <a:spcPct val="150000"/>
              </a:lnSpc>
            </a:pPr>
            <a:r>
              <a:rPr lang="zh-TW" altLang="zh-TW" sz="1800" dirty="0" smtClean="0">
                <a:solidFill>
                  <a:srgbClr val="0F591B"/>
                </a:solidFill>
              </a:rPr>
              <a:t>多元</a:t>
            </a:r>
            <a:r>
              <a:rPr lang="zh-TW" altLang="zh-TW" sz="1800" dirty="0">
                <a:solidFill>
                  <a:srgbClr val="0F591B"/>
                </a:solidFill>
              </a:rPr>
              <a:t>指的是尊重差異，讓各種不同的聲音、看法與價值觀得以展現。文化意涵廣泛，包括具有不同的世界觀、操持不同的語言以及擁有不同的生活風格等代表著不同的文化。 </a:t>
            </a:r>
            <a:endParaRPr lang="en-US" altLang="zh-TW" sz="1800" dirty="0" smtClean="0">
              <a:solidFill>
                <a:srgbClr val="0F591B"/>
              </a:solidFill>
            </a:endParaRPr>
          </a:p>
          <a:p>
            <a:pPr>
              <a:lnSpc>
                <a:spcPct val="150000"/>
              </a:lnSpc>
            </a:pPr>
            <a:r>
              <a:rPr lang="zh-TW" altLang="en-US" dirty="0" smtClean="0">
                <a:solidFill>
                  <a:srgbClr val="0F591B"/>
                </a:solidFill>
              </a:rPr>
              <a:t>（</a:t>
            </a:r>
            <a:r>
              <a:rPr lang="zh-TW" altLang="zh-TW" dirty="0" smtClean="0">
                <a:solidFill>
                  <a:srgbClr val="0F591B"/>
                </a:solidFill>
              </a:rPr>
              <a:t>洪</a:t>
            </a:r>
            <a:r>
              <a:rPr lang="zh-TW" altLang="zh-TW" dirty="0">
                <a:solidFill>
                  <a:srgbClr val="0F591B"/>
                </a:solidFill>
              </a:rPr>
              <a:t>泉湖等著《台灣的多元文化》，台北：五南圖書出版股份有限公司，</a:t>
            </a:r>
            <a:r>
              <a:rPr lang="en-US" altLang="zh-TW" dirty="0">
                <a:solidFill>
                  <a:srgbClr val="0F591B"/>
                </a:solidFill>
              </a:rPr>
              <a:t>2005</a:t>
            </a:r>
            <a:r>
              <a:rPr lang="zh-TW" altLang="zh-TW" dirty="0">
                <a:solidFill>
                  <a:srgbClr val="0F591B"/>
                </a:solidFill>
              </a:rPr>
              <a:t>年，頁</a:t>
            </a:r>
            <a:r>
              <a:rPr lang="en-US" altLang="zh-TW" dirty="0">
                <a:solidFill>
                  <a:srgbClr val="0F591B"/>
                </a:solidFill>
              </a:rPr>
              <a:t>7</a:t>
            </a:r>
            <a:r>
              <a:rPr lang="zh-TW" altLang="zh-TW" dirty="0" smtClean="0">
                <a:solidFill>
                  <a:srgbClr val="0F591B"/>
                </a:solidFill>
              </a:rPr>
              <a:t>。</a:t>
            </a:r>
            <a:r>
              <a:rPr lang="zh-TW" altLang="en-US" dirty="0" smtClean="0">
                <a:solidFill>
                  <a:srgbClr val="0F591B"/>
                </a:solidFill>
              </a:rPr>
              <a:t>）</a:t>
            </a:r>
            <a:endParaRPr lang="zh-TW" altLang="zh-TW" dirty="0">
              <a:solidFill>
                <a:srgbClr val="0F591B"/>
              </a:solidFill>
            </a:endParaRPr>
          </a:p>
        </p:txBody>
      </p:sp>
      <p:sp>
        <p:nvSpPr>
          <p:cNvPr id="6" name="文字方塊 5"/>
          <p:cNvSpPr txBox="1"/>
          <p:nvPr/>
        </p:nvSpPr>
        <p:spPr>
          <a:xfrm>
            <a:off x="639019" y="339502"/>
            <a:ext cx="6984776" cy="1384995"/>
          </a:xfrm>
          <a:prstGeom prst="rect">
            <a:avLst/>
          </a:prstGeom>
          <a:noFill/>
        </p:spPr>
        <p:txBody>
          <a:bodyPr wrap="square" rtlCol="0">
            <a:spAutoFit/>
          </a:bodyPr>
          <a:lstStyle/>
          <a:p>
            <a:pPr algn="ctr">
              <a:lnSpc>
                <a:spcPct val="150000"/>
              </a:lnSpc>
            </a:pPr>
            <a:r>
              <a:rPr lang="zh-TW" altLang="zh-TW" sz="2800" b="1" dirty="0">
                <a:solidFill>
                  <a:srgbClr val="0F591B"/>
                </a:solidFill>
              </a:rPr>
              <a:t>文化只有差異</a:t>
            </a:r>
            <a:r>
              <a:rPr lang="zh-TW" altLang="zh-TW" sz="2800" b="1" dirty="0" smtClean="0">
                <a:solidFill>
                  <a:srgbClr val="0F591B"/>
                </a:solidFill>
              </a:rPr>
              <a:t>，</a:t>
            </a:r>
            <a:endParaRPr lang="en-US" altLang="zh-TW" sz="2800" b="1" dirty="0" smtClean="0">
              <a:solidFill>
                <a:srgbClr val="0F591B"/>
              </a:solidFill>
            </a:endParaRPr>
          </a:p>
          <a:p>
            <a:pPr algn="ctr">
              <a:lnSpc>
                <a:spcPct val="150000"/>
              </a:lnSpc>
            </a:pPr>
            <a:r>
              <a:rPr lang="zh-TW" altLang="zh-TW" sz="2800" b="1" dirty="0" smtClean="0">
                <a:solidFill>
                  <a:srgbClr val="0F591B"/>
                </a:solidFill>
              </a:rPr>
              <a:t>沒有</a:t>
            </a:r>
            <a:r>
              <a:rPr lang="zh-TW" altLang="zh-TW" sz="2800" b="1" dirty="0">
                <a:solidFill>
                  <a:srgbClr val="0F591B"/>
                </a:solidFill>
              </a:rPr>
              <a:t>高低優劣之分！</a:t>
            </a:r>
            <a:endParaRPr lang="zh-TW" altLang="en-US" sz="2800" b="1" dirty="0">
              <a:solidFill>
                <a:srgbClr val="0F591B"/>
              </a:solidFill>
            </a:endParaRPr>
          </a:p>
        </p:txBody>
      </p:sp>
    </p:spTree>
    <p:extLst>
      <p:ext uri="{BB962C8B-B14F-4D97-AF65-F5344CB8AC3E}">
        <p14:creationId xmlns:p14="http://schemas.microsoft.com/office/powerpoint/2010/main" val="3136904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p:cNvSpPr txBox="1"/>
          <p:nvPr/>
        </p:nvSpPr>
        <p:spPr>
          <a:xfrm>
            <a:off x="754131" y="529104"/>
            <a:ext cx="7776864" cy="523220"/>
          </a:xfrm>
          <a:prstGeom prst="rect">
            <a:avLst/>
          </a:prstGeom>
          <a:noFill/>
        </p:spPr>
        <p:txBody>
          <a:bodyPr wrap="square" rtlCol="0">
            <a:spAutoFit/>
          </a:bodyPr>
          <a:lstStyle/>
          <a:p>
            <a:r>
              <a:rPr lang="zh-TW" altLang="en-US" sz="2800" b="1" dirty="0" smtClean="0">
                <a:solidFill>
                  <a:srgbClr val="0F591B"/>
                </a:solidFill>
              </a:rPr>
              <a:t>在多元文化家庭，要如何解決文化衝突？</a:t>
            </a:r>
            <a:endParaRPr lang="zh-TW" altLang="en-US" sz="2800" b="1" dirty="0">
              <a:solidFill>
                <a:srgbClr val="0F591B"/>
              </a:solidFill>
            </a:endParaRPr>
          </a:p>
        </p:txBody>
      </p:sp>
      <p:sp>
        <p:nvSpPr>
          <p:cNvPr id="5" name="文字方塊 4"/>
          <p:cNvSpPr txBox="1"/>
          <p:nvPr/>
        </p:nvSpPr>
        <p:spPr>
          <a:xfrm>
            <a:off x="821376" y="1203598"/>
            <a:ext cx="6637151" cy="1200329"/>
          </a:xfrm>
          <a:prstGeom prst="rect">
            <a:avLst/>
          </a:prstGeom>
          <a:noFill/>
        </p:spPr>
        <p:txBody>
          <a:bodyPr wrap="square" rtlCol="0">
            <a:spAutoFit/>
          </a:bodyPr>
          <a:lstStyle/>
          <a:p>
            <a:pPr marL="342900" indent="-342900">
              <a:lnSpc>
                <a:spcPct val="150000"/>
              </a:lnSpc>
              <a:buFont typeface="+mj-lt"/>
              <a:buAutoNum type="arabicPeriod"/>
            </a:pPr>
            <a:r>
              <a:rPr lang="zh-TW" altLang="zh-TW" sz="2400" dirty="0">
                <a:solidFill>
                  <a:srgbClr val="FF0000"/>
                </a:solidFill>
              </a:rPr>
              <a:t>肯認</a:t>
            </a:r>
            <a:r>
              <a:rPr lang="zh-TW" altLang="zh-TW" sz="2400" dirty="0">
                <a:solidFill>
                  <a:srgbClr val="0F591B"/>
                </a:solidFill>
              </a:rPr>
              <a:t>各差異文化的</a:t>
            </a:r>
            <a:r>
              <a:rPr lang="zh-TW" altLang="zh-TW" sz="2400" dirty="0" smtClean="0">
                <a:solidFill>
                  <a:srgbClr val="0F591B"/>
                </a:solidFill>
              </a:rPr>
              <a:t>價值</a:t>
            </a:r>
            <a:r>
              <a:rPr lang="zh-TW" altLang="en-US" sz="2400" dirty="0" smtClean="0">
                <a:solidFill>
                  <a:srgbClr val="0F591B"/>
                </a:solidFill>
              </a:rPr>
              <a:t>。</a:t>
            </a:r>
            <a:endParaRPr lang="en-US" altLang="zh-TW" sz="2400" dirty="0" smtClean="0">
              <a:solidFill>
                <a:srgbClr val="0F591B"/>
              </a:solidFill>
            </a:endParaRPr>
          </a:p>
          <a:p>
            <a:pPr>
              <a:lnSpc>
                <a:spcPct val="150000"/>
              </a:lnSpc>
            </a:pPr>
            <a:r>
              <a:rPr lang="zh-TW" altLang="en-US" sz="2400" dirty="0" smtClean="0">
                <a:solidFill>
                  <a:srgbClr val="0F591B"/>
                </a:solidFill>
              </a:rPr>
              <a:t>沒有我們、你們之分，因為我和你是一家人</a:t>
            </a:r>
            <a:endParaRPr lang="zh-TW" altLang="en-US" sz="2400" dirty="0">
              <a:solidFill>
                <a:srgbClr val="0F591B"/>
              </a:solidFill>
            </a:endParaRPr>
          </a:p>
        </p:txBody>
      </p:sp>
      <p:pic>
        <p:nvPicPr>
          <p:cNvPr id="7" name="Picture 2" descr="C:\Users\User\Downloads\c1400056b21ecdd523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7" y="2787774"/>
            <a:ext cx="4085113" cy="2070730"/>
          </a:xfrm>
          <a:prstGeom prst="rect">
            <a:avLst/>
          </a:prstGeom>
          <a:noFill/>
          <a:extLst>
            <a:ext uri="{909E8E84-426E-40DD-AFC4-6F175D3DCCD1}">
              <a14:hiddenFill xmlns:a14="http://schemas.microsoft.com/office/drawing/2010/main">
                <a:solidFill>
                  <a:srgbClr val="FFFFFF"/>
                </a:solidFill>
              </a14:hiddenFill>
            </a:ext>
          </a:extLst>
        </p:spPr>
      </p:pic>
      <p:pic>
        <p:nvPicPr>
          <p:cNvPr id="8195" name="Picture 3" descr="C:\Users\User\Downloads\1382216118-350819252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2563" y="2801867"/>
            <a:ext cx="4089969" cy="20566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8597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circle(in)">
                                      <p:cBhvr>
                                        <p:cTn id="13" dur="20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nodeType="clickEffect">
                                  <p:stCondLst>
                                    <p:cond delay="0"/>
                                  </p:stCondLst>
                                  <p:childTnLst>
                                    <p:set>
                                      <p:cBhvr>
                                        <p:cTn id="17" dur="1" fill="hold">
                                          <p:stCondLst>
                                            <p:cond delay="0"/>
                                          </p:stCondLst>
                                        </p:cTn>
                                        <p:tgtEl>
                                          <p:spTgt spid="8195"/>
                                        </p:tgtEl>
                                        <p:attrNameLst>
                                          <p:attrName>style.visibility</p:attrName>
                                        </p:attrNameLst>
                                      </p:cBhvr>
                                      <p:to>
                                        <p:strVal val="visible"/>
                                      </p:to>
                                    </p:set>
                                    <p:animEffect transition="in" filter="circle(in)">
                                      <p:cBhvr>
                                        <p:cTn id="18" dur="2000"/>
                                        <p:tgtEl>
                                          <p:spTgt spid="81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字方塊 5"/>
          <p:cNvSpPr txBox="1"/>
          <p:nvPr/>
        </p:nvSpPr>
        <p:spPr>
          <a:xfrm>
            <a:off x="1043608" y="771550"/>
            <a:ext cx="7164675" cy="738664"/>
          </a:xfrm>
          <a:prstGeom prst="rect">
            <a:avLst/>
          </a:prstGeom>
          <a:noFill/>
        </p:spPr>
        <p:txBody>
          <a:bodyPr wrap="square" rtlCol="0">
            <a:spAutoFit/>
          </a:bodyPr>
          <a:lstStyle/>
          <a:p>
            <a:pPr marL="514350" indent="-514350">
              <a:lnSpc>
                <a:spcPct val="150000"/>
              </a:lnSpc>
              <a:buFont typeface="+mj-lt"/>
              <a:buAutoNum type="arabicPeriod" startAt="2"/>
            </a:pPr>
            <a:r>
              <a:rPr lang="zh-TW" altLang="zh-TW" sz="2800" dirty="0">
                <a:solidFill>
                  <a:srgbClr val="FF0000"/>
                </a:solidFill>
              </a:rPr>
              <a:t>尊重</a:t>
            </a:r>
            <a:r>
              <a:rPr lang="zh-TW" altLang="zh-TW" sz="2800" dirty="0">
                <a:solidFill>
                  <a:srgbClr val="0F591B"/>
                </a:solidFill>
              </a:rPr>
              <a:t>族群的差異，肯認族群的</a:t>
            </a:r>
            <a:r>
              <a:rPr lang="zh-TW" altLang="zh-TW" sz="2800" dirty="0">
                <a:solidFill>
                  <a:srgbClr val="FF0000"/>
                </a:solidFill>
              </a:rPr>
              <a:t>權力</a:t>
            </a:r>
            <a:r>
              <a:rPr lang="zh-TW" altLang="zh-TW" sz="2800" dirty="0">
                <a:solidFill>
                  <a:srgbClr val="0F591B"/>
                </a:solidFill>
              </a:rPr>
              <a:t>。</a:t>
            </a:r>
            <a:endParaRPr lang="zh-TW" altLang="en-US" sz="2800" dirty="0">
              <a:solidFill>
                <a:srgbClr val="0F591B"/>
              </a:solidFill>
            </a:endParaRPr>
          </a:p>
        </p:txBody>
      </p:sp>
      <p:pic>
        <p:nvPicPr>
          <p:cNvPr id="16386" name="Picture 2" descr="http://fsv.cmoney.tw/cmstatic/notes/capture/475675/2016091309521232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7330" y="1923678"/>
            <a:ext cx="6096000" cy="25503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631998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父母之間的溝通</a:t>
            </a:r>
            <a:endParaRPr lang="zh-TW" altLang="en-US" dirty="0"/>
          </a:p>
        </p:txBody>
      </p:sp>
      <p:sp>
        <p:nvSpPr>
          <p:cNvPr id="3" name="文字方塊 2"/>
          <p:cNvSpPr txBox="1"/>
          <p:nvPr/>
        </p:nvSpPr>
        <p:spPr>
          <a:xfrm>
            <a:off x="755576" y="1779662"/>
            <a:ext cx="2880319" cy="1477328"/>
          </a:xfrm>
          <a:prstGeom prst="rect">
            <a:avLst/>
          </a:prstGeom>
          <a:noFill/>
        </p:spPr>
        <p:txBody>
          <a:bodyPr wrap="square" rtlCol="0">
            <a:spAutoFit/>
          </a:bodyPr>
          <a:lstStyle/>
          <a:p>
            <a:pPr>
              <a:lnSpc>
                <a:spcPct val="150000"/>
              </a:lnSpc>
            </a:pPr>
            <a:r>
              <a:rPr lang="zh-TW" altLang="en-US" sz="2000" dirty="0" smtClean="0">
                <a:solidFill>
                  <a:schemeClr val="accent3">
                    <a:lumMod val="75000"/>
                  </a:schemeClr>
                </a:solidFill>
              </a:rPr>
              <a:t>溝通的目的：共同尋找出</a:t>
            </a:r>
            <a:r>
              <a:rPr lang="zh-TW" altLang="en-US" sz="2000" dirty="0" smtClean="0">
                <a:solidFill>
                  <a:srgbClr val="FF0000"/>
                </a:solidFill>
              </a:rPr>
              <a:t>解決的方案</a:t>
            </a:r>
            <a:r>
              <a:rPr lang="zh-TW" altLang="en-US" sz="2000" dirty="0" smtClean="0">
                <a:solidFill>
                  <a:schemeClr val="accent3">
                    <a:lumMod val="75000"/>
                  </a:schemeClr>
                </a:solidFill>
              </a:rPr>
              <a:t>，</a:t>
            </a:r>
            <a:r>
              <a:rPr lang="zh-TW" altLang="zh-TW" sz="2000" dirty="0">
                <a:solidFill>
                  <a:schemeClr val="accent3">
                    <a:lumMod val="75000"/>
                  </a:schemeClr>
                </a:solidFill>
              </a:rPr>
              <a:t>尋找到對子女最好的</a:t>
            </a:r>
            <a:r>
              <a:rPr lang="zh-TW" altLang="zh-TW" sz="2000" dirty="0">
                <a:solidFill>
                  <a:srgbClr val="FF0000"/>
                </a:solidFill>
              </a:rPr>
              <a:t>解決</a:t>
            </a:r>
            <a:r>
              <a:rPr lang="zh-TW" altLang="zh-TW" sz="2000" dirty="0" smtClean="0">
                <a:solidFill>
                  <a:srgbClr val="FF0000"/>
                </a:solidFill>
              </a:rPr>
              <a:t>方案</a:t>
            </a:r>
            <a:endParaRPr lang="zh-TW" altLang="zh-TW" sz="2000" dirty="0">
              <a:solidFill>
                <a:srgbClr val="FF0000"/>
              </a:solidFill>
            </a:endParaRPr>
          </a:p>
        </p:txBody>
      </p:sp>
      <p:pic>
        <p:nvPicPr>
          <p:cNvPr id="1026" name="Picture 2" descr="如何加強自己的溝通能力？ - 今周刊"/>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11960" y="201275"/>
            <a:ext cx="4762500" cy="28860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73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对错符号图片免费下载_对错符号素材_对错符号模板-图行天下素材网"/>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699542"/>
            <a:ext cx="3154249" cy="2487914"/>
          </a:xfrm>
          <a:prstGeom prst="rect">
            <a:avLst/>
          </a:prstGeom>
          <a:noFill/>
          <a:extLst>
            <a:ext uri="{909E8E84-426E-40DD-AFC4-6F175D3DCCD1}">
              <a14:hiddenFill xmlns:a14="http://schemas.microsoft.com/office/drawing/2010/main">
                <a:solidFill>
                  <a:srgbClr val="FFFFFF"/>
                </a:solidFill>
              </a14:hiddenFill>
            </a:ext>
          </a:extLst>
        </p:spPr>
      </p:pic>
      <p:sp>
        <p:nvSpPr>
          <p:cNvPr id="4" name="文字方塊 3"/>
          <p:cNvSpPr txBox="1"/>
          <p:nvPr/>
        </p:nvSpPr>
        <p:spPr>
          <a:xfrm>
            <a:off x="447815" y="3672376"/>
            <a:ext cx="3775393" cy="499304"/>
          </a:xfrm>
          <a:prstGeom prst="rect">
            <a:avLst/>
          </a:prstGeom>
          <a:noFill/>
        </p:spPr>
        <p:txBody>
          <a:bodyPr wrap="none" rtlCol="0">
            <a:spAutoFit/>
          </a:bodyPr>
          <a:lstStyle/>
          <a:p>
            <a:pPr>
              <a:lnSpc>
                <a:spcPct val="150000"/>
              </a:lnSpc>
            </a:pPr>
            <a:r>
              <a:rPr lang="zh-TW" altLang="zh-TW" sz="2000" b="1" dirty="0">
                <a:solidFill>
                  <a:schemeClr val="accent4">
                    <a:lumMod val="75000"/>
                  </a:schemeClr>
                </a:solidFill>
              </a:rPr>
              <a:t>關注的焦點放在糾舉對方的</a:t>
            </a:r>
            <a:r>
              <a:rPr lang="zh-TW" altLang="zh-TW" sz="2000" b="1" dirty="0" smtClean="0">
                <a:solidFill>
                  <a:schemeClr val="accent4">
                    <a:lumMod val="75000"/>
                  </a:schemeClr>
                </a:solidFill>
              </a:rPr>
              <a:t>錯誤</a:t>
            </a:r>
            <a:endParaRPr lang="en-US" altLang="zh-TW" sz="2000" b="1" dirty="0" smtClean="0">
              <a:solidFill>
                <a:schemeClr val="accent4">
                  <a:lumMod val="75000"/>
                </a:schemeClr>
              </a:solidFill>
            </a:endParaRPr>
          </a:p>
        </p:txBody>
      </p:sp>
      <p:sp>
        <p:nvSpPr>
          <p:cNvPr id="5" name="矩形 4"/>
          <p:cNvSpPr/>
          <p:nvPr/>
        </p:nvSpPr>
        <p:spPr>
          <a:xfrm>
            <a:off x="5436096" y="3662521"/>
            <a:ext cx="3262432" cy="400110"/>
          </a:xfrm>
          <a:prstGeom prst="rect">
            <a:avLst/>
          </a:prstGeom>
        </p:spPr>
        <p:txBody>
          <a:bodyPr wrap="none">
            <a:spAutoFit/>
          </a:bodyPr>
          <a:lstStyle/>
          <a:p>
            <a:r>
              <a:rPr lang="zh-TW" altLang="zh-TW" sz="2000" b="1" dirty="0">
                <a:solidFill>
                  <a:schemeClr val="accent4">
                    <a:lumMod val="75000"/>
                  </a:schemeClr>
                </a:solidFill>
              </a:rPr>
              <a:t>關閉了父母雙方的溝通之門</a:t>
            </a:r>
            <a:endParaRPr lang="zh-TW" altLang="en-US" sz="2000" b="1" dirty="0">
              <a:solidFill>
                <a:schemeClr val="accent4">
                  <a:lumMod val="75000"/>
                </a:schemeClr>
              </a:solidFill>
            </a:endParaRPr>
          </a:p>
        </p:txBody>
      </p:sp>
      <p:pic>
        <p:nvPicPr>
          <p:cNvPr id="2052" name="Picture 4" descr="嘿！別找了！可依門重調整關門力道的關門器在這呢！ | 笠源不鏽鋼自動關門器"/>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55976" y="781525"/>
            <a:ext cx="4660182" cy="24059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8266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2052"/>
                                        </p:tgtEl>
                                        <p:attrNameLst>
                                          <p:attrName>style.visibility</p:attrName>
                                        </p:attrNameLst>
                                      </p:cBhvr>
                                      <p:to>
                                        <p:strVal val="visible"/>
                                      </p:to>
                                    </p:set>
                                    <p:anim calcmode="lin" valueType="num">
                                      <p:cBhvr additive="base">
                                        <p:cTn id="14" dur="500" fill="hold"/>
                                        <p:tgtEl>
                                          <p:spTgt spid="2052"/>
                                        </p:tgtEl>
                                        <p:attrNameLst>
                                          <p:attrName>ppt_x</p:attrName>
                                        </p:attrNameLst>
                                      </p:cBhvr>
                                      <p:tavLst>
                                        <p:tav tm="0">
                                          <p:val>
                                            <p:strVal val="#ppt_x"/>
                                          </p:val>
                                        </p:tav>
                                        <p:tav tm="100000">
                                          <p:val>
                                            <p:strVal val="#ppt_x"/>
                                          </p:val>
                                        </p:tav>
                                      </p:tavLst>
                                    </p:anim>
                                    <p:anim calcmode="lin" valueType="num">
                                      <p:cBhvr additive="base">
                                        <p:cTn id="15" dur="500" fill="hold"/>
                                        <p:tgtEl>
                                          <p:spTgt spid="2052"/>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父母之間的溝通</a:t>
            </a:r>
            <a:endParaRPr lang="zh-TW" altLang="en-US" dirty="0"/>
          </a:p>
        </p:txBody>
      </p:sp>
      <p:pic>
        <p:nvPicPr>
          <p:cNvPr id="3074" name="Picture 2" descr="男朋友家庭氛围不和谐能嫁吗最后吃苦头的只有你- 暮暮"/>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88024" y="1059582"/>
            <a:ext cx="2619375" cy="1743076"/>
          </a:xfrm>
          <a:prstGeom prst="rect">
            <a:avLst/>
          </a:prstGeom>
          <a:noFill/>
          <a:extLst>
            <a:ext uri="{909E8E84-426E-40DD-AFC4-6F175D3DCCD1}">
              <a14:hiddenFill xmlns:a14="http://schemas.microsoft.com/office/drawing/2010/main">
                <a:solidFill>
                  <a:srgbClr val="FFFFFF"/>
                </a:solidFill>
              </a14:hiddenFill>
            </a:ext>
          </a:extLst>
        </p:spPr>
      </p:pic>
      <p:sp>
        <p:nvSpPr>
          <p:cNvPr id="4" name="矩形 3"/>
          <p:cNvSpPr/>
          <p:nvPr/>
        </p:nvSpPr>
        <p:spPr>
          <a:xfrm>
            <a:off x="539552" y="1635646"/>
            <a:ext cx="4176464" cy="1015663"/>
          </a:xfrm>
          <a:prstGeom prst="rect">
            <a:avLst/>
          </a:prstGeom>
        </p:spPr>
        <p:txBody>
          <a:bodyPr wrap="square">
            <a:spAutoFit/>
          </a:bodyPr>
          <a:lstStyle/>
          <a:p>
            <a:pPr>
              <a:lnSpc>
                <a:spcPct val="150000"/>
              </a:lnSpc>
            </a:pPr>
            <a:r>
              <a:rPr lang="zh-TW" altLang="zh-TW" sz="2000" dirty="0"/>
              <a:t>父母之間必須成為解決問題的夥伴，而非製造問題的敵人</a:t>
            </a:r>
            <a:endParaRPr lang="zh-TW" altLang="en-US" sz="2000" dirty="0"/>
          </a:p>
        </p:txBody>
      </p:sp>
      <p:sp>
        <p:nvSpPr>
          <p:cNvPr id="5" name="文字方塊 4"/>
          <p:cNvSpPr txBox="1"/>
          <p:nvPr/>
        </p:nvSpPr>
        <p:spPr>
          <a:xfrm>
            <a:off x="710656" y="3147814"/>
            <a:ext cx="6696743" cy="1015663"/>
          </a:xfrm>
          <a:prstGeom prst="rect">
            <a:avLst/>
          </a:prstGeom>
          <a:noFill/>
        </p:spPr>
        <p:txBody>
          <a:bodyPr wrap="square" rtlCol="0">
            <a:spAutoFit/>
          </a:bodyPr>
          <a:lstStyle/>
          <a:p>
            <a:pPr>
              <a:lnSpc>
                <a:spcPct val="150000"/>
              </a:lnSpc>
            </a:pPr>
            <a:r>
              <a:rPr lang="zh-TW" altLang="zh-TW" sz="2000" dirty="0"/>
              <a:t>父母經常面對親職上的問題：孩子的功課、睡眠時間、</a:t>
            </a:r>
            <a:r>
              <a:rPr lang="en-US" altLang="zh-TW" sz="2000" dirty="0"/>
              <a:t>3C</a:t>
            </a:r>
            <a:r>
              <a:rPr lang="zh-TW" altLang="zh-TW" sz="2000" dirty="0"/>
              <a:t>產品的使用管理、食物的選擇等。</a:t>
            </a:r>
          </a:p>
        </p:txBody>
      </p:sp>
    </p:spTree>
    <p:extLst>
      <p:ext uri="{BB962C8B-B14F-4D97-AF65-F5344CB8AC3E}">
        <p14:creationId xmlns:p14="http://schemas.microsoft.com/office/powerpoint/2010/main" val="37565714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cxnSp>
        <p:nvCxnSpPr>
          <p:cNvPr id="91" name="Shape 91"/>
          <p:cNvCxnSpPr/>
          <p:nvPr/>
        </p:nvCxnSpPr>
        <p:spPr>
          <a:xfrm>
            <a:off x="6450" y="1428750"/>
            <a:ext cx="2397299" cy="0"/>
          </a:xfrm>
          <a:prstGeom prst="straightConnector1">
            <a:avLst/>
          </a:prstGeom>
          <a:noFill/>
          <a:ln w="9525" cap="flat" cmpd="sng">
            <a:solidFill>
              <a:srgbClr val="CCCCCC"/>
            </a:solidFill>
            <a:prstDash val="solid"/>
            <a:round/>
            <a:headEnd type="none" w="lg" len="lg"/>
            <a:tailEnd type="none" w="lg" len="lg"/>
          </a:ln>
        </p:spPr>
      </p:cxnSp>
      <p:pic>
        <p:nvPicPr>
          <p:cNvPr id="92" name="Shape 92"/>
          <p:cNvPicPr preferRelativeResize="0"/>
          <p:nvPr/>
        </p:nvPicPr>
        <p:blipFill>
          <a:blip r:embed="rId3">
            <a:alphaModFix/>
          </a:blip>
          <a:stretch>
            <a:fillRect/>
          </a:stretch>
        </p:blipFill>
        <p:spPr>
          <a:xfrm>
            <a:off x="834600" y="861898"/>
            <a:ext cx="1133700" cy="1133700"/>
          </a:xfrm>
          <a:prstGeom prst="ellipse">
            <a:avLst/>
          </a:prstGeom>
          <a:noFill/>
          <a:ln>
            <a:noFill/>
          </a:ln>
        </p:spPr>
      </p:pic>
      <p:cxnSp>
        <p:nvCxnSpPr>
          <p:cNvPr id="94" name="Shape 94"/>
          <p:cNvCxnSpPr/>
          <p:nvPr/>
        </p:nvCxnSpPr>
        <p:spPr>
          <a:xfrm>
            <a:off x="4738400" y="1428750"/>
            <a:ext cx="4405500" cy="0"/>
          </a:xfrm>
          <a:prstGeom prst="straightConnector1">
            <a:avLst/>
          </a:prstGeom>
          <a:noFill/>
          <a:ln w="9525" cap="flat" cmpd="sng">
            <a:solidFill>
              <a:srgbClr val="CCCCCC"/>
            </a:solidFill>
            <a:prstDash val="solid"/>
            <a:round/>
            <a:headEnd type="none" w="lg" len="lg"/>
            <a:tailEnd type="none" w="lg" len="lg"/>
          </a:ln>
        </p:spPr>
      </p:cxnSp>
      <p:pic>
        <p:nvPicPr>
          <p:cNvPr id="7"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04" y="1923678"/>
            <a:ext cx="5369696" cy="30211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矩形 1"/>
          <p:cNvSpPr/>
          <p:nvPr/>
        </p:nvSpPr>
        <p:spPr>
          <a:xfrm>
            <a:off x="5746948" y="1428748"/>
            <a:ext cx="3147814" cy="2585323"/>
          </a:xfrm>
          <a:prstGeom prst="rect">
            <a:avLst/>
          </a:prstGeom>
        </p:spPr>
        <p:txBody>
          <a:bodyPr wrap="square">
            <a:spAutoFit/>
          </a:bodyPr>
          <a:lstStyle/>
          <a:p>
            <a:pPr marL="285750" indent="-285750">
              <a:lnSpc>
                <a:spcPct val="150000"/>
              </a:lnSpc>
              <a:buFont typeface="Arial" panose="020B0604020202020204" pitchFamily="34" charset="0"/>
              <a:buChar char="•"/>
            </a:pPr>
            <a:r>
              <a:rPr lang="zh-TW" altLang="en-US" sz="1800" b="1" dirty="0">
                <a:solidFill>
                  <a:schemeClr val="tx1"/>
                </a:solidFill>
              </a:rPr>
              <a:t>專長</a:t>
            </a:r>
            <a:r>
              <a:rPr lang="zh-TW" altLang="en-US" sz="1800" b="1" dirty="0" smtClean="0">
                <a:solidFill>
                  <a:schemeClr val="tx1"/>
                </a:solidFill>
              </a:rPr>
              <a:t>：</a:t>
            </a:r>
            <a:endParaRPr lang="en-US" altLang="zh-TW" sz="1800" b="1" dirty="0" smtClean="0">
              <a:solidFill>
                <a:schemeClr val="tx1"/>
              </a:solidFill>
            </a:endParaRPr>
          </a:p>
          <a:p>
            <a:pPr>
              <a:lnSpc>
                <a:spcPct val="150000"/>
              </a:lnSpc>
            </a:pPr>
            <a:r>
              <a:rPr lang="zh-TW" altLang="en-US" sz="1800" dirty="0" smtClean="0">
                <a:solidFill>
                  <a:schemeClr val="tx1"/>
                </a:solidFill>
              </a:rPr>
              <a:t>越南</a:t>
            </a:r>
            <a:r>
              <a:rPr lang="zh-TW" altLang="en-US" sz="1800" dirty="0">
                <a:solidFill>
                  <a:schemeClr val="tx1"/>
                </a:solidFill>
              </a:rPr>
              <a:t>語、華語教學，推廣越南文化</a:t>
            </a:r>
            <a:endParaRPr lang="en-US" altLang="zh-TW" sz="1800" dirty="0">
              <a:solidFill>
                <a:schemeClr val="tx1"/>
              </a:solidFill>
            </a:endParaRPr>
          </a:p>
          <a:p>
            <a:pPr marL="285750" indent="-285750">
              <a:lnSpc>
                <a:spcPct val="150000"/>
              </a:lnSpc>
              <a:buFont typeface="Arial" panose="020B0604020202020204" pitchFamily="34" charset="0"/>
              <a:buChar char="•"/>
            </a:pPr>
            <a:r>
              <a:rPr lang="zh-TW" altLang="en-US" sz="1800" b="1" dirty="0">
                <a:solidFill>
                  <a:schemeClr val="tx1"/>
                </a:solidFill>
              </a:rPr>
              <a:t>工作單位：</a:t>
            </a:r>
            <a:endParaRPr lang="en-US" altLang="zh-TW" sz="1800" b="1" dirty="0">
              <a:solidFill>
                <a:schemeClr val="tx1"/>
              </a:solidFill>
            </a:endParaRPr>
          </a:p>
          <a:p>
            <a:pPr>
              <a:lnSpc>
                <a:spcPct val="150000"/>
              </a:lnSpc>
            </a:pPr>
            <a:r>
              <a:rPr lang="zh-TW" altLang="en-US" sz="1800" dirty="0">
                <a:solidFill>
                  <a:schemeClr val="tx1"/>
                </a:solidFill>
              </a:rPr>
              <a:t>清華、輔仁、金門</a:t>
            </a:r>
            <a:r>
              <a:rPr lang="zh-TW" altLang="en-US" sz="1800" dirty="0" smtClean="0">
                <a:solidFill>
                  <a:schemeClr val="tx1"/>
                </a:solidFill>
              </a:rPr>
              <a:t>大學講師</a:t>
            </a:r>
            <a:endParaRPr lang="en-US" altLang="zh-TW" sz="1800" dirty="0">
              <a:solidFill>
                <a:schemeClr val="tx1"/>
              </a:solidFill>
            </a:endParaRPr>
          </a:p>
          <a:p>
            <a:pPr>
              <a:lnSpc>
                <a:spcPct val="150000"/>
              </a:lnSpc>
            </a:pPr>
            <a:r>
              <a:rPr lang="zh-TW" altLang="en-US" sz="1800" dirty="0">
                <a:solidFill>
                  <a:schemeClr val="tx1"/>
                </a:solidFill>
              </a:rPr>
              <a:t>企業公司的越南語文化講師</a:t>
            </a:r>
            <a:endParaRPr lang="en-US" altLang="zh-TW" sz="1800" dirty="0">
              <a:solidFill>
                <a:schemeClr val="tx1"/>
              </a:solidFill>
            </a:endParaRPr>
          </a:p>
        </p:txBody>
      </p:sp>
    </p:spTree>
  </p:cSld>
  <p:clrMapOvr>
    <a:masterClrMapping/>
  </p:clrMapOvr>
  <p:transition spd="slow">
    <p:cut/>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價值觀</a:t>
            </a:r>
            <a:endParaRPr lang="zh-TW" altLang="en-US" dirty="0"/>
          </a:p>
        </p:txBody>
      </p:sp>
      <p:sp>
        <p:nvSpPr>
          <p:cNvPr id="4" name="AutoShape 2" descr="正確認識價值觀，對你的人生很有幫助- 每日頭條"/>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sp>
        <p:nvSpPr>
          <p:cNvPr id="5" name="AutoShape 4" descr="正確認識價值觀，對你的人生很有幫助- 每日頭條"/>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sp>
        <p:nvSpPr>
          <p:cNvPr id="6" name="AutoShape 6" descr="正確認識價值觀，對你的人生很有幫助- 每日頭條"/>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pic>
        <p:nvPicPr>
          <p:cNvPr id="4104" name="Picture 8" descr="反思自己的經營及尋找價值觀– Choiwingtung.co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35896" y="488752"/>
            <a:ext cx="5236779" cy="3538364"/>
          </a:xfrm>
          <a:prstGeom prst="rect">
            <a:avLst/>
          </a:prstGeom>
          <a:noFill/>
          <a:extLst>
            <a:ext uri="{909E8E84-426E-40DD-AFC4-6F175D3DCCD1}">
              <a14:hiddenFill xmlns:a14="http://schemas.microsoft.com/office/drawing/2010/main">
                <a:solidFill>
                  <a:srgbClr val="FFFFFF"/>
                </a:solidFill>
              </a14:hiddenFill>
            </a:ext>
          </a:extLst>
        </p:spPr>
      </p:pic>
      <p:sp>
        <p:nvSpPr>
          <p:cNvPr id="7" name="矩形 6"/>
          <p:cNvSpPr/>
          <p:nvPr/>
        </p:nvSpPr>
        <p:spPr>
          <a:xfrm>
            <a:off x="612775" y="2139702"/>
            <a:ext cx="3023121" cy="1338828"/>
          </a:xfrm>
          <a:prstGeom prst="rect">
            <a:avLst/>
          </a:prstGeom>
        </p:spPr>
        <p:txBody>
          <a:bodyPr wrap="square">
            <a:spAutoFit/>
          </a:bodyPr>
          <a:lstStyle/>
          <a:p>
            <a:pPr marL="285750" indent="-285750">
              <a:lnSpc>
                <a:spcPct val="150000"/>
              </a:lnSpc>
              <a:buFont typeface="Arial" panose="020B0604020202020204" pitchFamily="34" charset="0"/>
              <a:buChar char="•"/>
            </a:pPr>
            <a:r>
              <a:rPr lang="zh-TW" altLang="zh-TW" sz="1800" dirty="0"/>
              <a:t>尊重各人獨特</a:t>
            </a:r>
            <a:r>
              <a:rPr lang="zh-TW" altLang="zh-TW" sz="1800" dirty="0" smtClean="0"/>
              <a:t>性</a:t>
            </a:r>
            <a:endParaRPr lang="en-US" altLang="zh-TW" sz="1800" dirty="0" smtClean="0"/>
          </a:p>
          <a:p>
            <a:pPr marL="285750" indent="-285750">
              <a:lnSpc>
                <a:spcPct val="150000"/>
              </a:lnSpc>
              <a:buFont typeface="Arial" panose="020B0604020202020204" pitchFamily="34" charset="0"/>
              <a:buChar char="•"/>
            </a:pPr>
            <a:r>
              <a:rPr lang="zh-TW" altLang="zh-TW" sz="1800" dirty="0" smtClean="0"/>
              <a:t>尋找</a:t>
            </a:r>
            <a:r>
              <a:rPr lang="zh-TW" altLang="zh-TW" sz="1800" dirty="0"/>
              <a:t>可行的解決方案以符合孩子的需要</a:t>
            </a:r>
            <a:endParaRPr lang="zh-TW" altLang="en-US" sz="1800" dirty="0"/>
          </a:p>
        </p:txBody>
      </p:sp>
    </p:spTree>
    <p:extLst>
      <p:ext uri="{BB962C8B-B14F-4D97-AF65-F5344CB8AC3E}">
        <p14:creationId xmlns:p14="http://schemas.microsoft.com/office/powerpoint/2010/main" val="79168097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Shape 99"/>
          <p:cNvSpPr txBox="1">
            <a:spLocks noGrp="1"/>
          </p:cNvSpPr>
          <p:nvPr>
            <p:ph type="ctrTitle"/>
          </p:nvPr>
        </p:nvSpPr>
        <p:spPr>
          <a:xfrm>
            <a:off x="2022225" y="1693523"/>
            <a:ext cx="4782023" cy="1159799"/>
          </a:xfrm>
          <a:prstGeom prst="rect">
            <a:avLst/>
          </a:prstGeom>
        </p:spPr>
        <p:txBody>
          <a:bodyPr lIns="91425" tIns="91425" rIns="91425" bIns="91425" anchor="b" anchorCtr="0">
            <a:noAutofit/>
          </a:bodyPr>
          <a:lstStyle/>
          <a:p>
            <a:pPr lvl="0" rtl="0">
              <a:spcBef>
                <a:spcPts val="0"/>
              </a:spcBef>
              <a:buNone/>
            </a:pPr>
            <a:r>
              <a:rPr lang="zh-TW" altLang="en-US" sz="2400" dirty="0" smtClean="0"/>
              <a:t>親職溝通</a:t>
            </a:r>
            <a:endParaRPr lang="en" sz="2400" dirty="0"/>
          </a:p>
        </p:txBody>
      </p:sp>
      <p:sp>
        <p:nvSpPr>
          <p:cNvPr id="101" name="Shape 101"/>
          <p:cNvSpPr txBox="1"/>
          <p:nvPr/>
        </p:nvSpPr>
        <p:spPr>
          <a:xfrm>
            <a:off x="1133975" y="2291150"/>
            <a:ext cx="543899" cy="562199"/>
          </a:xfrm>
          <a:prstGeom prst="rect">
            <a:avLst/>
          </a:prstGeom>
          <a:noFill/>
          <a:ln>
            <a:noFill/>
          </a:ln>
        </p:spPr>
        <p:txBody>
          <a:bodyPr lIns="91425" tIns="91425" rIns="91425" bIns="91425" anchor="ctr" anchorCtr="0">
            <a:noAutofit/>
          </a:bodyPr>
          <a:lstStyle/>
          <a:p>
            <a:pPr lvl="0" algn="ctr">
              <a:spcBef>
                <a:spcPts val="0"/>
              </a:spcBef>
              <a:buNone/>
            </a:pPr>
            <a:r>
              <a:rPr lang="zh-TW" altLang="en-US" sz="2400" dirty="0">
                <a:solidFill>
                  <a:schemeClr val="dk1"/>
                </a:solidFill>
                <a:latin typeface="Lora"/>
                <a:ea typeface="Lora"/>
                <a:cs typeface="Lora"/>
                <a:sym typeface="Lora"/>
              </a:rPr>
              <a:t>４</a:t>
            </a:r>
            <a:endParaRPr lang="en" sz="2400" dirty="0">
              <a:solidFill>
                <a:schemeClr val="dk1"/>
              </a:solidFill>
              <a:latin typeface="Lora"/>
              <a:ea typeface="Lora"/>
              <a:cs typeface="Lora"/>
              <a:sym typeface="Lora"/>
            </a:endParaRPr>
          </a:p>
        </p:txBody>
      </p:sp>
    </p:spTree>
    <p:extLst>
      <p:ext uri="{BB962C8B-B14F-4D97-AF65-F5344CB8AC3E}">
        <p14:creationId xmlns:p14="http://schemas.microsoft.com/office/powerpoint/2010/main" val="2374303519"/>
      </p:ext>
    </p:extLst>
  </p:cSld>
  <p:clrMapOvr>
    <a:masterClrMapping/>
  </p:clrMapOvr>
  <p:transition spd="slow">
    <p:cut/>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pic>
        <p:nvPicPr>
          <p:cNvPr id="6146" name="Picture 2" descr="宝宝认数字从1到20儿童计数学习阿拉伯数字早教画画闪光粉学数字- 西瓜视频"/>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576" y="483518"/>
            <a:ext cx="7589529" cy="426911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cut/>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D:\談台灣的多元文化\S__918342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23928" y="119487"/>
            <a:ext cx="3395439" cy="4982093"/>
          </a:xfrm>
          <a:prstGeom prst="rect">
            <a:avLst/>
          </a:prstGeom>
          <a:noFill/>
          <a:extLst>
            <a:ext uri="{909E8E84-426E-40DD-AFC4-6F175D3DCCD1}">
              <a14:hiddenFill xmlns:a14="http://schemas.microsoft.com/office/drawing/2010/main">
                <a:solidFill>
                  <a:srgbClr val="FFFFFF"/>
                </a:solidFill>
              </a14:hiddenFill>
            </a:ext>
          </a:extLst>
        </p:spPr>
      </p:pic>
      <p:sp>
        <p:nvSpPr>
          <p:cNvPr id="3" name="矩形 2"/>
          <p:cNvSpPr/>
          <p:nvPr/>
        </p:nvSpPr>
        <p:spPr>
          <a:xfrm>
            <a:off x="683568" y="1347614"/>
            <a:ext cx="2664296" cy="1015663"/>
          </a:xfrm>
          <a:prstGeom prst="rect">
            <a:avLst/>
          </a:prstGeom>
        </p:spPr>
        <p:txBody>
          <a:bodyPr wrap="square">
            <a:spAutoFit/>
          </a:bodyPr>
          <a:lstStyle/>
          <a:p>
            <a:pPr>
              <a:lnSpc>
                <a:spcPct val="150000"/>
              </a:lnSpc>
            </a:pPr>
            <a:r>
              <a:rPr lang="zh-TW" altLang="zh-TW" sz="2000" dirty="0"/>
              <a:t>情緒來的時候，大腦怎麼變化？</a:t>
            </a:r>
          </a:p>
        </p:txBody>
      </p:sp>
    </p:spTree>
    <p:extLst>
      <p:ext uri="{BB962C8B-B14F-4D97-AF65-F5344CB8AC3E}">
        <p14:creationId xmlns:p14="http://schemas.microsoft.com/office/powerpoint/2010/main" val="267417345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Shape 111"/>
          <p:cNvSpPr txBox="1">
            <a:spLocks noGrp="1"/>
          </p:cNvSpPr>
          <p:nvPr>
            <p:ph type="title"/>
          </p:nvPr>
        </p:nvSpPr>
        <p:spPr>
          <a:xfrm>
            <a:off x="1381250" y="922668"/>
            <a:ext cx="3878399" cy="435599"/>
          </a:xfrm>
          <a:prstGeom prst="rect">
            <a:avLst/>
          </a:prstGeom>
        </p:spPr>
        <p:txBody>
          <a:bodyPr lIns="91425" tIns="91425" rIns="91425" bIns="91425" anchor="ctr" anchorCtr="0">
            <a:noAutofit/>
          </a:bodyPr>
          <a:lstStyle/>
          <a:p>
            <a:pPr lvl="0"/>
            <a:r>
              <a:rPr lang="zh-TW" altLang="zh-TW" dirty="0"/>
              <a:t>這三件事情會導致爆炸</a:t>
            </a:r>
            <a:r>
              <a:rPr lang="zh-TW" altLang="zh-TW" dirty="0" smtClean="0"/>
              <a:t>：</a:t>
            </a:r>
            <a:endParaRPr lang="en" dirty="0">
              <a:highlight>
                <a:srgbClr val="FFCD00"/>
              </a:highlight>
            </a:endParaRPr>
          </a:p>
        </p:txBody>
      </p:sp>
      <p:sp>
        <p:nvSpPr>
          <p:cNvPr id="112" name="Shape 112"/>
          <p:cNvSpPr txBox="1">
            <a:spLocks noGrp="1"/>
          </p:cNvSpPr>
          <p:nvPr>
            <p:ph type="body" idx="1"/>
          </p:nvPr>
        </p:nvSpPr>
        <p:spPr>
          <a:xfrm>
            <a:off x="1381250" y="1616470"/>
            <a:ext cx="2326654" cy="2683472"/>
          </a:xfrm>
          <a:prstGeom prst="rect">
            <a:avLst/>
          </a:prstGeom>
        </p:spPr>
        <p:txBody>
          <a:bodyPr lIns="91425" tIns="91425" rIns="91425" bIns="91425" anchor="t" anchorCtr="0">
            <a:noAutofit/>
          </a:bodyPr>
          <a:lstStyle/>
          <a:p>
            <a:pPr marL="457200" lvl="0" indent="-228600">
              <a:lnSpc>
                <a:spcPct val="200000"/>
              </a:lnSpc>
              <a:spcBef>
                <a:spcPts val="0"/>
              </a:spcBef>
            </a:pPr>
            <a:r>
              <a:rPr lang="zh-TW" altLang="zh-TW" dirty="0"/>
              <a:t>肢體碰</a:t>
            </a:r>
            <a:r>
              <a:rPr lang="zh-TW" altLang="zh-TW" dirty="0" smtClean="0"/>
              <a:t>觸</a:t>
            </a:r>
            <a:endParaRPr lang="en-US" altLang="zh-TW" dirty="0" smtClean="0"/>
          </a:p>
          <a:p>
            <a:pPr marL="457200" lvl="0" indent="-228600">
              <a:lnSpc>
                <a:spcPct val="200000"/>
              </a:lnSpc>
              <a:spcBef>
                <a:spcPts val="0"/>
              </a:spcBef>
            </a:pPr>
            <a:r>
              <a:rPr lang="zh-TW" altLang="zh-TW" dirty="0" smtClean="0"/>
              <a:t>喋喋不休</a:t>
            </a:r>
            <a:endParaRPr lang="en-US" altLang="zh-TW" dirty="0" smtClean="0"/>
          </a:p>
          <a:p>
            <a:pPr marL="457200" lvl="0" indent="-228600">
              <a:lnSpc>
                <a:spcPct val="200000"/>
              </a:lnSpc>
              <a:spcBef>
                <a:spcPts val="0"/>
              </a:spcBef>
            </a:pPr>
            <a:r>
              <a:rPr lang="zh-TW" altLang="zh-TW" dirty="0" smtClean="0"/>
              <a:t>情緒碰撞</a:t>
            </a:r>
            <a:endParaRPr dirty="0"/>
          </a:p>
        </p:txBody>
      </p:sp>
      <p:grpSp>
        <p:nvGrpSpPr>
          <p:cNvPr id="113" name="Shape 113"/>
          <p:cNvGrpSpPr/>
          <p:nvPr/>
        </p:nvGrpSpPr>
        <p:grpSpPr>
          <a:xfrm>
            <a:off x="916458" y="1019750"/>
            <a:ext cx="214624" cy="214624"/>
            <a:chOff x="2594050" y="1631825"/>
            <a:chExt cx="439625" cy="439625"/>
          </a:xfrm>
        </p:grpSpPr>
        <p:sp>
          <p:nvSpPr>
            <p:cNvPr id="114" name="Shape 114"/>
            <p:cNvSpPr/>
            <p:nvPr/>
          </p:nvSpPr>
          <p:spPr>
            <a:xfrm>
              <a:off x="2594050" y="1883300"/>
              <a:ext cx="188175" cy="188150"/>
            </a:xfrm>
            <a:custGeom>
              <a:avLst/>
              <a:gdLst/>
              <a:ahLst/>
              <a:cxnLst/>
              <a:rect l="0" t="0" r="0" b="0"/>
              <a:pathLst>
                <a:path w="7527" h="7526" fill="none" extrusionOk="0">
                  <a:moveTo>
                    <a:pt x="5992" y="0"/>
                  </a:moveTo>
                  <a:lnTo>
                    <a:pt x="537" y="6430"/>
                  </a:lnTo>
                  <a:lnTo>
                    <a:pt x="1" y="7526"/>
                  </a:lnTo>
                  <a:lnTo>
                    <a:pt x="1097" y="6990"/>
                  </a:lnTo>
                  <a:lnTo>
                    <a:pt x="7526" y="1534"/>
                  </a:lnTo>
                  <a:lnTo>
                    <a:pt x="5992" y="0"/>
                  </a:lnTo>
                  <a:close/>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15" name="Shape 115"/>
            <p:cNvSpPr/>
            <p:nvPr/>
          </p:nvSpPr>
          <p:spPr>
            <a:xfrm>
              <a:off x="2857700" y="1631825"/>
              <a:ext cx="175975" cy="176000"/>
            </a:xfrm>
            <a:custGeom>
              <a:avLst/>
              <a:gdLst/>
              <a:ahLst/>
              <a:cxnLst/>
              <a:rect l="0" t="0" r="0" b="0"/>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16" name="Shape 116"/>
            <p:cNvSpPr/>
            <p:nvPr/>
          </p:nvSpPr>
          <p:spPr>
            <a:xfrm>
              <a:off x="2662850" y="1699400"/>
              <a:ext cx="303250" cy="303250"/>
            </a:xfrm>
            <a:custGeom>
              <a:avLst/>
              <a:gdLst/>
              <a:ahLst/>
              <a:cxnLst/>
              <a:rect l="0" t="0" r="0" b="0"/>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17" name="Shape 117"/>
            <p:cNvSpPr/>
            <p:nvPr/>
          </p:nvSpPr>
          <p:spPr>
            <a:xfrm>
              <a:off x="2814911" y="1754061"/>
              <a:ext cx="49950" cy="49950"/>
            </a:xfrm>
            <a:custGeom>
              <a:avLst/>
              <a:gdLst/>
              <a:ahLst/>
              <a:cxnLst/>
              <a:rect l="0" t="0" r="0" b="0"/>
              <a:pathLst>
                <a:path w="1998" h="1998" fill="none" extrusionOk="0">
                  <a:moveTo>
                    <a:pt x="1" y="1997"/>
                  </a:moveTo>
                  <a:lnTo>
                    <a:pt x="1998" y="0"/>
                  </a:lnTo>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pic>
        <p:nvPicPr>
          <p:cNvPr id="8194" name="Picture 2" descr="4月30日是國際不打小孩日_講故事的翁老頭- MdEdito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27984" y="1419622"/>
            <a:ext cx="2875356" cy="230827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cut/>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ctrTitle"/>
          </p:nvPr>
        </p:nvSpPr>
        <p:spPr/>
        <p:txBody>
          <a:bodyPr/>
          <a:lstStyle/>
          <a:p>
            <a:r>
              <a:rPr lang="zh-TW" altLang="en-US" dirty="0" smtClean="0"/>
              <a:t>學習能力代表什麼？</a:t>
            </a:r>
            <a:endParaRPr lang="zh-TW" altLang="en-US" dirty="0"/>
          </a:p>
        </p:txBody>
      </p:sp>
      <p:pic>
        <p:nvPicPr>
          <p:cNvPr id="19458" name="Picture 2" descr="https://tse2.mm.bing.net/th?id=OIP.sU1vIpS4uTqJhyHQTysJMQAAAA&amp;pid=Api&amp;P=0&amp;w=386&amp;h=19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2040" y="339502"/>
            <a:ext cx="3676650" cy="1866901"/>
          </a:xfrm>
          <a:prstGeom prst="rect">
            <a:avLst/>
          </a:prstGeom>
          <a:noFill/>
          <a:extLst>
            <a:ext uri="{909E8E84-426E-40DD-AFC4-6F175D3DCCD1}">
              <a14:hiddenFill xmlns:a14="http://schemas.microsoft.com/office/drawing/2010/main">
                <a:solidFill>
                  <a:srgbClr val="FFFFFF"/>
                </a:solidFill>
              </a14:hiddenFill>
            </a:ext>
          </a:extLst>
        </p:spPr>
      </p:pic>
      <p:sp>
        <p:nvSpPr>
          <p:cNvPr id="4" name="文字方塊 3"/>
          <p:cNvSpPr txBox="1"/>
          <p:nvPr/>
        </p:nvSpPr>
        <p:spPr>
          <a:xfrm>
            <a:off x="2339752" y="3147814"/>
            <a:ext cx="3024336" cy="523220"/>
          </a:xfrm>
          <a:prstGeom prst="rect">
            <a:avLst/>
          </a:prstGeom>
          <a:solidFill>
            <a:schemeClr val="accent4">
              <a:lumMod val="20000"/>
              <a:lumOff val="80000"/>
            </a:schemeClr>
          </a:solidFill>
        </p:spPr>
        <p:txBody>
          <a:bodyPr wrap="square" rtlCol="0">
            <a:spAutoFit/>
          </a:bodyPr>
          <a:lstStyle/>
          <a:p>
            <a:r>
              <a:rPr lang="zh-TW" altLang="en-US" sz="2800" dirty="0" smtClean="0"/>
              <a:t>學習　＝　智力</a:t>
            </a:r>
            <a:endParaRPr lang="zh-TW" altLang="en-US" sz="2800" dirty="0"/>
          </a:p>
        </p:txBody>
      </p:sp>
      <p:pic>
        <p:nvPicPr>
          <p:cNvPr id="19460" name="Picture 4" descr="https://tse4.mm.bing.net/th?id=OIP.eO962-ZJ0yHJRH8woV7WkwAAAA&amp;pid=Api&amp;P=0&amp;w=163&amp;h=16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496664"/>
            <a:ext cx="1552575" cy="15525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53562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p:cNvSpPr txBox="1"/>
          <p:nvPr/>
        </p:nvSpPr>
        <p:spPr>
          <a:xfrm>
            <a:off x="1187624" y="2283718"/>
            <a:ext cx="1826141" cy="584775"/>
          </a:xfrm>
          <a:prstGeom prst="rect">
            <a:avLst/>
          </a:prstGeom>
          <a:noFill/>
        </p:spPr>
        <p:txBody>
          <a:bodyPr wrap="none" rtlCol="0">
            <a:spAutoFit/>
          </a:bodyPr>
          <a:lstStyle/>
          <a:p>
            <a:r>
              <a:rPr lang="zh-TW" altLang="en-US" sz="3200" dirty="0" smtClean="0"/>
              <a:t>學習　＝</a:t>
            </a:r>
            <a:endParaRPr lang="zh-TW" altLang="en-US" sz="3200" dirty="0"/>
          </a:p>
        </p:txBody>
      </p:sp>
      <p:sp>
        <p:nvSpPr>
          <p:cNvPr id="5" name="矩形 4"/>
          <p:cNvSpPr/>
          <p:nvPr/>
        </p:nvSpPr>
        <p:spPr>
          <a:xfrm>
            <a:off x="3265189" y="1491630"/>
            <a:ext cx="2236510" cy="584775"/>
          </a:xfrm>
          <a:prstGeom prst="rect">
            <a:avLst/>
          </a:prstGeom>
        </p:spPr>
        <p:txBody>
          <a:bodyPr wrap="none">
            <a:spAutoFit/>
          </a:bodyPr>
          <a:lstStyle/>
          <a:p>
            <a:r>
              <a:rPr lang="zh-TW" altLang="zh-TW" sz="3200" dirty="0"/>
              <a:t>優勢的能力</a:t>
            </a:r>
            <a:endParaRPr lang="zh-TW" altLang="en-US" sz="3200" dirty="0"/>
          </a:p>
        </p:txBody>
      </p:sp>
      <p:sp>
        <p:nvSpPr>
          <p:cNvPr id="6" name="文字方塊 5"/>
          <p:cNvSpPr txBox="1"/>
          <p:nvPr/>
        </p:nvSpPr>
        <p:spPr>
          <a:xfrm>
            <a:off x="4085927" y="2283717"/>
            <a:ext cx="595035" cy="584775"/>
          </a:xfrm>
          <a:prstGeom prst="rect">
            <a:avLst/>
          </a:prstGeom>
          <a:noFill/>
        </p:spPr>
        <p:txBody>
          <a:bodyPr wrap="none" rtlCol="0">
            <a:spAutoFit/>
          </a:bodyPr>
          <a:lstStyle/>
          <a:p>
            <a:r>
              <a:rPr lang="zh-TW" altLang="en-US" sz="3200" dirty="0" smtClean="0"/>
              <a:t>＋</a:t>
            </a:r>
            <a:endParaRPr lang="zh-TW" altLang="en-US" sz="3200" dirty="0"/>
          </a:p>
        </p:txBody>
      </p:sp>
      <p:sp>
        <p:nvSpPr>
          <p:cNvPr id="7" name="矩形 6"/>
          <p:cNvSpPr/>
          <p:nvPr/>
        </p:nvSpPr>
        <p:spPr>
          <a:xfrm>
            <a:off x="3419872" y="3003798"/>
            <a:ext cx="2236510" cy="584775"/>
          </a:xfrm>
          <a:prstGeom prst="rect">
            <a:avLst/>
          </a:prstGeom>
        </p:spPr>
        <p:txBody>
          <a:bodyPr wrap="none">
            <a:spAutoFit/>
          </a:bodyPr>
          <a:lstStyle/>
          <a:p>
            <a:r>
              <a:rPr lang="zh-TW" altLang="zh-TW" sz="3200" dirty="0"/>
              <a:t>學習的技巧</a:t>
            </a:r>
            <a:endParaRPr lang="zh-TW" altLang="en-US" sz="3200" dirty="0"/>
          </a:p>
        </p:txBody>
      </p:sp>
      <p:sp>
        <p:nvSpPr>
          <p:cNvPr id="8" name="矩形 7"/>
          <p:cNvSpPr/>
          <p:nvPr/>
        </p:nvSpPr>
        <p:spPr>
          <a:xfrm>
            <a:off x="5831319" y="1630128"/>
            <a:ext cx="2852063" cy="338554"/>
          </a:xfrm>
          <a:prstGeom prst="rect">
            <a:avLst/>
          </a:prstGeom>
        </p:spPr>
        <p:txBody>
          <a:bodyPr wrap="none">
            <a:spAutoFit/>
          </a:bodyPr>
          <a:lstStyle/>
          <a:p>
            <a:r>
              <a:rPr lang="zh-TW" altLang="zh-TW" sz="1600" dirty="0"/>
              <a:t>（性向、擅長、興趣、形式）</a:t>
            </a:r>
            <a:endParaRPr lang="zh-TW" altLang="en-US" sz="1600" dirty="0"/>
          </a:p>
        </p:txBody>
      </p:sp>
      <p:sp>
        <p:nvSpPr>
          <p:cNvPr id="9" name="矩形 8"/>
          <p:cNvSpPr/>
          <p:nvPr/>
        </p:nvSpPr>
        <p:spPr>
          <a:xfrm>
            <a:off x="5940152" y="3142296"/>
            <a:ext cx="2852063" cy="338554"/>
          </a:xfrm>
          <a:prstGeom prst="rect">
            <a:avLst/>
          </a:prstGeom>
        </p:spPr>
        <p:txBody>
          <a:bodyPr wrap="none">
            <a:spAutoFit/>
          </a:bodyPr>
          <a:lstStyle/>
          <a:p>
            <a:r>
              <a:rPr lang="zh-TW" altLang="zh-TW" sz="1600" dirty="0"/>
              <a:t>（策略、認知、型態、執行）</a:t>
            </a:r>
            <a:endParaRPr lang="zh-TW" altLang="en-US" sz="1600" dirty="0"/>
          </a:p>
        </p:txBody>
      </p:sp>
    </p:spTree>
    <p:extLst>
      <p:ext uri="{BB962C8B-B14F-4D97-AF65-F5344CB8AC3E}">
        <p14:creationId xmlns:p14="http://schemas.microsoft.com/office/powerpoint/2010/main" val="108522925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自利心」與「同情心」：亞當·斯密的「大一統」社會理論- 每日頭條"/>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41364" y="555526"/>
            <a:ext cx="1752600" cy="2609851"/>
          </a:xfrm>
          <a:prstGeom prst="rect">
            <a:avLst/>
          </a:prstGeom>
          <a:noFill/>
          <a:extLst>
            <a:ext uri="{909E8E84-426E-40DD-AFC4-6F175D3DCCD1}">
              <a14:hiddenFill xmlns:a14="http://schemas.microsoft.com/office/drawing/2010/main">
                <a:solidFill>
                  <a:srgbClr val="FFFFFF"/>
                </a:solidFill>
              </a14:hiddenFill>
            </a:ext>
          </a:extLst>
        </p:spPr>
      </p:pic>
      <p:sp>
        <p:nvSpPr>
          <p:cNvPr id="4" name="文字方塊 3"/>
          <p:cNvSpPr txBox="1"/>
          <p:nvPr/>
        </p:nvSpPr>
        <p:spPr>
          <a:xfrm>
            <a:off x="2096954" y="3291830"/>
            <a:ext cx="1441420" cy="923330"/>
          </a:xfrm>
          <a:prstGeom prst="rect">
            <a:avLst/>
          </a:prstGeom>
          <a:noFill/>
        </p:spPr>
        <p:txBody>
          <a:bodyPr wrap="none" rtlCol="0">
            <a:spAutoFit/>
          </a:bodyPr>
          <a:lstStyle/>
          <a:p>
            <a:r>
              <a:rPr lang="en-US" altLang="zh-TW" sz="1800" dirty="0" smtClean="0"/>
              <a:t>Adam Smith</a:t>
            </a:r>
          </a:p>
          <a:p>
            <a:r>
              <a:rPr lang="zh-TW" altLang="en-US" sz="1800" dirty="0" smtClean="0"/>
              <a:t>亞當</a:t>
            </a:r>
            <a:r>
              <a:rPr lang="en-US" altLang="zh-TW" sz="1800" dirty="0" smtClean="0"/>
              <a:t>-</a:t>
            </a:r>
            <a:r>
              <a:rPr lang="zh-TW" altLang="en-US" sz="1800" dirty="0" smtClean="0"/>
              <a:t>史密斯</a:t>
            </a:r>
            <a:endParaRPr lang="en-US" altLang="zh-TW" sz="1800" dirty="0" smtClean="0"/>
          </a:p>
          <a:p>
            <a:r>
              <a:rPr lang="en-US" altLang="zh-TW" sz="1800" dirty="0" smtClean="0"/>
              <a:t>1723-1790</a:t>
            </a:r>
            <a:endParaRPr lang="zh-TW" altLang="en-US" sz="1800" dirty="0"/>
          </a:p>
        </p:txBody>
      </p:sp>
      <p:sp>
        <p:nvSpPr>
          <p:cNvPr id="5" name="矩形 4"/>
          <p:cNvSpPr/>
          <p:nvPr/>
        </p:nvSpPr>
        <p:spPr>
          <a:xfrm>
            <a:off x="5023665" y="999718"/>
            <a:ext cx="2534668" cy="400110"/>
          </a:xfrm>
          <a:prstGeom prst="rect">
            <a:avLst/>
          </a:prstGeom>
        </p:spPr>
        <p:txBody>
          <a:bodyPr wrap="none">
            <a:spAutoFit/>
          </a:bodyPr>
          <a:lstStyle/>
          <a:p>
            <a:r>
              <a:rPr lang="zh-TW" altLang="zh-TW" sz="2000" dirty="0"/>
              <a:t>自利（</a:t>
            </a:r>
            <a:r>
              <a:rPr lang="en-US" altLang="zh-TW" sz="2000" dirty="0"/>
              <a:t>self-interest</a:t>
            </a:r>
            <a:r>
              <a:rPr lang="zh-TW" altLang="zh-TW" sz="2000" dirty="0"/>
              <a:t>）</a:t>
            </a:r>
            <a:endParaRPr lang="zh-TW" altLang="en-US" sz="2000" dirty="0"/>
          </a:p>
        </p:txBody>
      </p:sp>
      <p:sp>
        <p:nvSpPr>
          <p:cNvPr id="6" name="矩形 5"/>
          <p:cNvSpPr/>
          <p:nvPr/>
        </p:nvSpPr>
        <p:spPr>
          <a:xfrm>
            <a:off x="4788024" y="1868488"/>
            <a:ext cx="3005951" cy="400110"/>
          </a:xfrm>
          <a:prstGeom prst="rect">
            <a:avLst/>
          </a:prstGeom>
        </p:spPr>
        <p:txBody>
          <a:bodyPr wrap="none">
            <a:spAutoFit/>
          </a:bodyPr>
          <a:lstStyle/>
          <a:p>
            <a:r>
              <a:rPr lang="zh-TW" altLang="zh-TW" sz="2000" dirty="0"/>
              <a:t>我希望自己是值得愛的人</a:t>
            </a:r>
            <a:endParaRPr lang="zh-TW" altLang="en-US" sz="2000" dirty="0"/>
          </a:p>
        </p:txBody>
      </p:sp>
    </p:spTree>
    <p:extLst>
      <p:ext uri="{BB962C8B-B14F-4D97-AF65-F5344CB8AC3E}">
        <p14:creationId xmlns:p14="http://schemas.microsoft.com/office/powerpoint/2010/main" val="213053599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我訊息溝通法</a:t>
            </a:r>
            <a:endParaRPr lang="zh-TW" altLang="en-US" dirty="0"/>
          </a:p>
        </p:txBody>
      </p:sp>
      <p:sp>
        <p:nvSpPr>
          <p:cNvPr id="4" name="AutoShape 2" descr="愛從家開始- 👨‍👩‍👦‍👦與子女溝通時……嘗試用【我訊息】🔅... | Faceboo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sp>
        <p:nvSpPr>
          <p:cNvPr id="5" name="AutoShape 10" descr="愛從家開始- 👨‍👩‍👦‍👦與子女溝通時……嘗試用【我訊息】🔅... | Faceboo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sp>
        <p:nvSpPr>
          <p:cNvPr id="8" name="AutoShape 13" descr="實操：如何應對學生上課玩手機？ - 每日頭條"/>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sp>
        <p:nvSpPr>
          <p:cNvPr id="9" name="AutoShape 15" descr="竹中擬祭「上下課禁玩手遊」新規掀學生反彈"/>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pic>
        <p:nvPicPr>
          <p:cNvPr id="9233" name="Picture 17" descr="研究曝10年後智商大幅下降！ 法教育部全面禁止「15歲以下在校用手機」 - boMb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95936" y="1563638"/>
            <a:ext cx="4392488" cy="2926496"/>
          </a:xfrm>
          <a:prstGeom prst="rect">
            <a:avLst/>
          </a:prstGeom>
          <a:noFill/>
          <a:extLst>
            <a:ext uri="{909E8E84-426E-40DD-AFC4-6F175D3DCCD1}">
              <a14:hiddenFill xmlns:a14="http://schemas.microsoft.com/office/drawing/2010/main">
                <a:solidFill>
                  <a:srgbClr val="FFFFFF"/>
                </a:solidFill>
              </a14:hiddenFill>
            </a:ext>
          </a:extLst>
        </p:spPr>
      </p:pic>
      <p:sp>
        <p:nvSpPr>
          <p:cNvPr id="10" name="文字方塊 9"/>
          <p:cNvSpPr txBox="1"/>
          <p:nvPr/>
        </p:nvSpPr>
        <p:spPr>
          <a:xfrm>
            <a:off x="589955" y="1923678"/>
            <a:ext cx="3230761" cy="1338828"/>
          </a:xfrm>
          <a:prstGeom prst="rect">
            <a:avLst/>
          </a:prstGeom>
          <a:noFill/>
        </p:spPr>
        <p:txBody>
          <a:bodyPr wrap="square" rtlCol="0">
            <a:spAutoFit/>
          </a:bodyPr>
          <a:lstStyle/>
          <a:p>
            <a:pPr>
              <a:lnSpc>
                <a:spcPct val="150000"/>
              </a:lnSpc>
            </a:pPr>
            <a:r>
              <a:rPr lang="zh-TW" altLang="en-US" sz="1800" dirty="0" smtClean="0"/>
              <a:t>情境：</a:t>
            </a:r>
            <a:endParaRPr lang="en-US" altLang="zh-TW" sz="1800" dirty="0" smtClean="0"/>
          </a:p>
          <a:p>
            <a:pPr>
              <a:lnSpc>
                <a:spcPct val="150000"/>
              </a:lnSpc>
            </a:pPr>
            <a:r>
              <a:rPr lang="zh-TW" altLang="en-US" sz="1800" dirty="0" smtClean="0"/>
              <a:t>小孩下課回來就開始玩手機。</a:t>
            </a:r>
            <a:endParaRPr lang="en-US" altLang="zh-TW" sz="1800" dirty="0" smtClean="0"/>
          </a:p>
          <a:p>
            <a:pPr>
              <a:lnSpc>
                <a:spcPct val="150000"/>
              </a:lnSpc>
            </a:pPr>
            <a:r>
              <a:rPr lang="zh-TW" altLang="en-US" sz="1800" dirty="0" smtClean="0"/>
              <a:t>你會怎麼做？</a:t>
            </a:r>
            <a:endParaRPr lang="zh-TW" altLang="en-US" sz="1800" dirty="0"/>
          </a:p>
        </p:txBody>
      </p:sp>
      <p:sp>
        <p:nvSpPr>
          <p:cNvPr id="11" name="文字方塊 10"/>
          <p:cNvSpPr txBox="1"/>
          <p:nvPr/>
        </p:nvSpPr>
        <p:spPr>
          <a:xfrm>
            <a:off x="460375" y="3939902"/>
            <a:ext cx="3262432" cy="461665"/>
          </a:xfrm>
          <a:prstGeom prst="rect">
            <a:avLst/>
          </a:prstGeom>
          <a:solidFill>
            <a:schemeClr val="accent4">
              <a:lumMod val="20000"/>
              <a:lumOff val="80000"/>
            </a:schemeClr>
          </a:solidFill>
        </p:spPr>
        <p:txBody>
          <a:bodyPr wrap="none" rtlCol="0">
            <a:spAutoFit/>
          </a:bodyPr>
          <a:lstStyle/>
          <a:p>
            <a:r>
              <a:rPr lang="zh-TW" altLang="en-US" sz="2400" dirty="0" smtClean="0"/>
              <a:t>你＋建議＝攻擊／批評</a:t>
            </a:r>
            <a:endParaRPr lang="zh-TW" altLang="en-US" sz="2400" dirty="0"/>
          </a:p>
        </p:txBody>
      </p:sp>
    </p:spTree>
    <p:extLst>
      <p:ext uri="{BB962C8B-B14F-4D97-AF65-F5344CB8AC3E}">
        <p14:creationId xmlns:p14="http://schemas.microsoft.com/office/powerpoint/2010/main" val="3577788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我訊息溝通法</a:t>
            </a:r>
            <a:endParaRPr lang="zh-TW" altLang="en-US" dirty="0"/>
          </a:p>
        </p:txBody>
      </p:sp>
      <p:pic>
        <p:nvPicPr>
          <p:cNvPr id="4" name="Picture 11" descr="D:\輔仁大學\111-01\東南亞政經發展\下載.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2775" y="1923678"/>
            <a:ext cx="2247900" cy="203835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表格 4"/>
          <p:cNvGraphicFramePr>
            <a:graphicFrameLocks noGrp="1"/>
          </p:cNvGraphicFramePr>
          <p:nvPr>
            <p:extLst>
              <p:ext uri="{D42A27DB-BD31-4B8C-83A1-F6EECF244321}">
                <p14:modId xmlns:p14="http://schemas.microsoft.com/office/powerpoint/2010/main" val="3136779130"/>
              </p:ext>
            </p:extLst>
          </p:nvPr>
        </p:nvGraphicFramePr>
        <p:xfrm>
          <a:off x="3275856" y="1644405"/>
          <a:ext cx="5640288" cy="2743200"/>
        </p:xfrm>
        <a:graphic>
          <a:graphicData uri="http://schemas.openxmlformats.org/drawingml/2006/table">
            <a:tbl>
              <a:tblPr firstRow="1" bandRow="1">
                <a:tableStyleId>{8A107856-5554-42FB-B03E-39F5DBC370BA}</a:tableStyleId>
              </a:tblPr>
              <a:tblGrid>
                <a:gridCol w="1800200"/>
                <a:gridCol w="3840088"/>
              </a:tblGrid>
              <a:tr h="370840">
                <a:tc>
                  <a:txBody>
                    <a:bodyPr/>
                    <a:lstStyle/>
                    <a:p>
                      <a:pPr>
                        <a:lnSpc>
                          <a:spcPct val="150000"/>
                        </a:lnSpc>
                      </a:pPr>
                      <a:r>
                        <a:rPr lang="zh-TW" altLang="en-US" sz="1800" dirty="0" smtClean="0"/>
                        <a:t>狀況</a:t>
                      </a:r>
                      <a:endParaRPr lang="en-US" altLang="zh-TW" sz="1800" dirty="0" smtClean="0"/>
                    </a:p>
                    <a:p>
                      <a:pPr>
                        <a:lnSpc>
                          <a:spcPct val="150000"/>
                        </a:lnSpc>
                      </a:pPr>
                      <a:r>
                        <a:rPr lang="zh-TW" altLang="en-US" sz="1800" dirty="0" smtClean="0"/>
                        <a:t>（你看到什麼）</a:t>
                      </a:r>
                      <a:endParaRPr lang="zh-TW" altLang="en-US" sz="1800" dirty="0"/>
                    </a:p>
                  </a:txBody>
                  <a:tcPr/>
                </a:tc>
                <a:tc>
                  <a:txBody>
                    <a:bodyPr/>
                    <a:lstStyle/>
                    <a:p>
                      <a:pPr>
                        <a:lnSpc>
                          <a:spcPct val="150000"/>
                        </a:lnSpc>
                      </a:pPr>
                      <a:r>
                        <a:rPr lang="zh-TW" altLang="en-US" sz="1800" dirty="0" smtClean="0"/>
                        <a:t>我看到你從下課回來玩手機玩到現在。</a:t>
                      </a:r>
                      <a:endParaRPr lang="zh-TW" altLang="en-US" sz="1800" dirty="0"/>
                    </a:p>
                  </a:txBody>
                  <a:tcPr/>
                </a:tc>
              </a:tr>
              <a:tr h="370840">
                <a:tc>
                  <a:txBody>
                    <a:bodyPr/>
                    <a:lstStyle/>
                    <a:p>
                      <a:pPr>
                        <a:lnSpc>
                          <a:spcPct val="150000"/>
                        </a:lnSpc>
                      </a:pPr>
                      <a:r>
                        <a:rPr lang="zh-TW" altLang="en-US" sz="1800" dirty="0" smtClean="0"/>
                        <a:t>感覺</a:t>
                      </a:r>
                      <a:endParaRPr lang="en-US" altLang="zh-TW" sz="1800" dirty="0" smtClean="0"/>
                    </a:p>
                    <a:p>
                      <a:pPr>
                        <a:lnSpc>
                          <a:spcPct val="150000"/>
                        </a:lnSpc>
                      </a:pPr>
                      <a:r>
                        <a:rPr lang="zh-TW" altLang="en-US" sz="1800" dirty="0" smtClean="0"/>
                        <a:t>（你的感受）</a:t>
                      </a:r>
                      <a:endParaRPr lang="zh-TW" altLang="en-US" sz="1800" dirty="0"/>
                    </a:p>
                  </a:txBody>
                  <a:tcPr/>
                </a:tc>
                <a:tc>
                  <a:txBody>
                    <a:bodyPr/>
                    <a:lstStyle/>
                    <a:p>
                      <a:pPr>
                        <a:lnSpc>
                          <a:spcPct val="150000"/>
                        </a:lnSpc>
                      </a:pPr>
                      <a:r>
                        <a:rPr lang="zh-TW" altLang="en-US" sz="1800" dirty="0" smtClean="0"/>
                        <a:t>我覺得有點擔心，也有點難過。</a:t>
                      </a:r>
                      <a:endParaRPr lang="zh-TW" altLang="en-US" sz="1800" dirty="0"/>
                    </a:p>
                  </a:txBody>
                  <a:tcPr/>
                </a:tc>
              </a:tr>
              <a:tr h="370840">
                <a:tc>
                  <a:txBody>
                    <a:bodyPr/>
                    <a:lstStyle/>
                    <a:p>
                      <a:pPr>
                        <a:lnSpc>
                          <a:spcPct val="150000"/>
                        </a:lnSpc>
                      </a:pPr>
                      <a:r>
                        <a:rPr lang="zh-TW" altLang="en-US" sz="1800" dirty="0" smtClean="0"/>
                        <a:t>原因</a:t>
                      </a:r>
                      <a:endParaRPr lang="en-US" altLang="zh-TW" sz="1800" dirty="0" smtClean="0"/>
                    </a:p>
                    <a:p>
                      <a:pPr>
                        <a:lnSpc>
                          <a:spcPct val="150000"/>
                        </a:lnSpc>
                      </a:pPr>
                      <a:r>
                        <a:rPr lang="zh-TW" altLang="en-US" sz="1800" dirty="0" smtClean="0"/>
                        <a:t>（感受的理由）</a:t>
                      </a:r>
                      <a:endParaRPr lang="zh-TW" altLang="en-US" sz="1800" dirty="0"/>
                    </a:p>
                  </a:txBody>
                  <a:tcPr/>
                </a:tc>
                <a:tc>
                  <a:txBody>
                    <a:bodyPr/>
                    <a:lstStyle/>
                    <a:p>
                      <a:pPr>
                        <a:lnSpc>
                          <a:spcPct val="150000"/>
                        </a:lnSpc>
                      </a:pPr>
                      <a:r>
                        <a:rPr lang="zh-TW" altLang="en-US" sz="1800" dirty="0" smtClean="0"/>
                        <a:t>因為我擔心玩手機會影響到你睡覺的時間，影響到你的作息。</a:t>
                      </a:r>
                      <a:endParaRPr lang="zh-TW" altLang="en-US" sz="1800" dirty="0"/>
                    </a:p>
                  </a:txBody>
                  <a:tcPr/>
                </a:tc>
              </a:tr>
            </a:tbl>
          </a:graphicData>
        </a:graphic>
      </p:graphicFrame>
    </p:spTree>
    <p:extLst>
      <p:ext uri="{BB962C8B-B14F-4D97-AF65-F5344CB8AC3E}">
        <p14:creationId xmlns:p14="http://schemas.microsoft.com/office/powerpoint/2010/main" val="32363346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p:cNvSpPr txBox="1"/>
          <p:nvPr/>
        </p:nvSpPr>
        <p:spPr>
          <a:xfrm>
            <a:off x="1043608" y="699542"/>
            <a:ext cx="6090129" cy="3323987"/>
          </a:xfrm>
          <a:prstGeom prst="rect">
            <a:avLst/>
          </a:prstGeom>
          <a:noFill/>
        </p:spPr>
        <p:txBody>
          <a:bodyPr wrap="none" rtlCol="0">
            <a:spAutoFit/>
          </a:bodyPr>
          <a:lstStyle/>
          <a:p>
            <a:pPr>
              <a:lnSpc>
                <a:spcPct val="150000"/>
              </a:lnSpc>
            </a:pPr>
            <a:r>
              <a:rPr lang="zh-TW" altLang="en-US" sz="2800" dirty="0" smtClean="0">
                <a:latin typeface="標楷體" panose="03000509000000000000" pitchFamily="65" charset="-120"/>
                <a:ea typeface="標楷體" panose="03000509000000000000" pitchFamily="65" charset="-120"/>
              </a:rPr>
              <a:t>目錄：</a:t>
            </a:r>
            <a:endParaRPr lang="en-US" altLang="zh-TW" sz="2800" dirty="0" smtClean="0">
              <a:latin typeface="標楷體" panose="03000509000000000000" pitchFamily="65" charset="-120"/>
              <a:ea typeface="標楷體" panose="03000509000000000000" pitchFamily="65" charset="-120"/>
            </a:endParaRPr>
          </a:p>
          <a:p>
            <a:pPr marL="514350" indent="-514350">
              <a:lnSpc>
                <a:spcPct val="150000"/>
              </a:lnSpc>
              <a:buFont typeface="+mj-lt"/>
              <a:buAutoNum type="arabicPeriod"/>
            </a:pPr>
            <a:r>
              <a:rPr lang="zh-TW" altLang="en-US" sz="2800" dirty="0" smtClean="0">
                <a:latin typeface="標楷體" panose="03000509000000000000" pitchFamily="65" charset="-120"/>
                <a:ea typeface="標楷體" panose="03000509000000000000" pitchFamily="65" charset="-120"/>
              </a:rPr>
              <a:t>何謂</a:t>
            </a:r>
            <a:r>
              <a:rPr lang="zh-TW" altLang="zh-TW" sz="2800" dirty="0" smtClean="0">
                <a:latin typeface="標楷體" panose="03000509000000000000" pitchFamily="65" charset="-120"/>
                <a:ea typeface="標楷體" panose="03000509000000000000" pitchFamily="65" charset="-120"/>
              </a:rPr>
              <a:t>文化</a:t>
            </a:r>
            <a:r>
              <a:rPr lang="zh-TW" altLang="en-US" sz="2800" dirty="0" smtClean="0">
                <a:latin typeface="標楷體" panose="03000509000000000000" pitchFamily="65" charset="-120"/>
                <a:ea typeface="標楷體" panose="03000509000000000000" pitchFamily="65" charset="-120"/>
              </a:rPr>
              <a:t>？跨文化溝通</a:t>
            </a:r>
            <a:endParaRPr lang="zh-TW" altLang="zh-TW" sz="2800" dirty="0">
              <a:latin typeface="標楷體" panose="03000509000000000000" pitchFamily="65" charset="-120"/>
              <a:ea typeface="標楷體" panose="03000509000000000000" pitchFamily="65" charset="-120"/>
            </a:endParaRPr>
          </a:p>
          <a:p>
            <a:pPr marL="514350" indent="-514350">
              <a:lnSpc>
                <a:spcPct val="150000"/>
              </a:lnSpc>
              <a:buFont typeface="+mj-lt"/>
              <a:buAutoNum type="arabicPeriod"/>
            </a:pPr>
            <a:r>
              <a:rPr lang="zh-TW" altLang="zh-TW" sz="2800" dirty="0">
                <a:latin typeface="標楷體" panose="03000509000000000000" pitchFamily="65" charset="-120"/>
                <a:ea typeface="標楷體" panose="03000509000000000000" pitchFamily="65" charset="-120"/>
              </a:rPr>
              <a:t>自我</a:t>
            </a:r>
            <a:r>
              <a:rPr lang="zh-TW" altLang="zh-TW" sz="2800" dirty="0" smtClean="0">
                <a:latin typeface="標楷體" panose="03000509000000000000" pitchFamily="65" charset="-120"/>
                <a:ea typeface="標楷體" panose="03000509000000000000" pitchFamily="65" charset="-120"/>
              </a:rPr>
              <a:t>認同</a:t>
            </a:r>
            <a:endParaRPr lang="zh-TW" altLang="zh-TW" sz="2800" dirty="0">
              <a:latin typeface="標楷體" panose="03000509000000000000" pitchFamily="65" charset="-120"/>
              <a:ea typeface="標楷體" panose="03000509000000000000" pitchFamily="65" charset="-120"/>
            </a:endParaRPr>
          </a:p>
          <a:p>
            <a:pPr marL="514350" indent="-514350">
              <a:lnSpc>
                <a:spcPct val="150000"/>
              </a:lnSpc>
              <a:buFont typeface="+mj-lt"/>
              <a:buAutoNum type="arabicPeriod"/>
            </a:pPr>
            <a:r>
              <a:rPr lang="zh-TW" altLang="zh-TW" sz="2800" dirty="0">
                <a:latin typeface="標楷體" panose="03000509000000000000" pitchFamily="65" charset="-120"/>
                <a:ea typeface="標楷體" panose="03000509000000000000" pitchFamily="65" charset="-120"/>
              </a:rPr>
              <a:t>不同文化的溝通：父母之間的溝通</a:t>
            </a:r>
          </a:p>
          <a:p>
            <a:pPr marL="514350" indent="-514350">
              <a:lnSpc>
                <a:spcPct val="150000"/>
              </a:lnSpc>
              <a:buFont typeface="+mj-lt"/>
              <a:buAutoNum type="arabicPeriod"/>
            </a:pPr>
            <a:r>
              <a:rPr lang="zh-TW" altLang="zh-TW" sz="2800" dirty="0">
                <a:latin typeface="標楷體" panose="03000509000000000000" pitchFamily="65" charset="-120"/>
                <a:ea typeface="標楷體" panose="03000509000000000000" pitchFamily="65" charset="-120"/>
              </a:rPr>
              <a:t>親職</a:t>
            </a:r>
            <a:r>
              <a:rPr lang="zh-TW" altLang="zh-TW" sz="2800" dirty="0" smtClean="0">
                <a:latin typeface="標楷體" panose="03000509000000000000" pitchFamily="65" charset="-120"/>
                <a:ea typeface="標楷體" panose="03000509000000000000" pitchFamily="65" charset="-120"/>
              </a:rPr>
              <a:t>溝通</a:t>
            </a:r>
            <a:endParaRPr lang="zh-TW" altLang="zh-TW" sz="2800"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217224033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青少年的親子互動與溝通(三)金錢管理篇使用我訊息之練習. - ppt downloa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648" y="987574"/>
            <a:ext cx="6297216" cy="35421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311601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Shape 122"/>
          <p:cNvSpPr txBox="1">
            <a:spLocks noGrp="1"/>
          </p:cNvSpPr>
          <p:nvPr>
            <p:ph type="ctrTitle" idx="4294967295"/>
          </p:nvPr>
        </p:nvSpPr>
        <p:spPr>
          <a:xfrm>
            <a:off x="1951575" y="2878750"/>
            <a:ext cx="5240999" cy="1159799"/>
          </a:xfrm>
          <a:prstGeom prst="rect">
            <a:avLst/>
          </a:prstGeom>
          <a:noFill/>
          <a:ln>
            <a:noFill/>
          </a:ln>
        </p:spPr>
        <p:txBody>
          <a:bodyPr lIns="91425" tIns="91425" rIns="91425" bIns="91425" anchor="ctr" anchorCtr="0">
            <a:noAutofit/>
          </a:bodyPr>
          <a:lstStyle/>
          <a:p>
            <a:pPr lvl="0" algn="ctr" rtl="0">
              <a:spcBef>
                <a:spcPts val="0"/>
              </a:spcBef>
              <a:buNone/>
            </a:pPr>
            <a:r>
              <a:rPr lang="zh-TW" altLang="en-US" sz="4800" dirty="0">
                <a:highlight>
                  <a:srgbClr val="FFCD00"/>
                </a:highlight>
              </a:rPr>
              <a:t>心理測驗</a:t>
            </a:r>
            <a:endParaRPr lang="en" sz="4800" dirty="0">
              <a:highlight>
                <a:srgbClr val="FFCD00"/>
              </a:highlight>
            </a:endParaRPr>
          </a:p>
        </p:txBody>
      </p:sp>
      <p:cxnSp>
        <p:nvCxnSpPr>
          <p:cNvPr id="124" name="Shape 124"/>
          <p:cNvCxnSpPr/>
          <p:nvPr/>
        </p:nvCxnSpPr>
        <p:spPr>
          <a:xfrm>
            <a:off x="-6025" y="1668728"/>
            <a:ext cx="9161999" cy="0"/>
          </a:xfrm>
          <a:prstGeom prst="straightConnector1">
            <a:avLst/>
          </a:prstGeom>
          <a:noFill/>
          <a:ln w="9525" cap="flat" cmpd="sng">
            <a:solidFill>
              <a:srgbClr val="CCCCCC"/>
            </a:solidFill>
            <a:prstDash val="solid"/>
            <a:round/>
            <a:headEnd type="none" w="lg" len="lg"/>
            <a:tailEnd type="none" w="lg" len="lg"/>
          </a:ln>
        </p:spPr>
      </p:cxnSp>
      <p:sp>
        <p:nvSpPr>
          <p:cNvPr id="125" name="Shape 125"/>
          <p:cNvSpPr/>
          <p:nvPr/>
        </p:nvSpPr>
        <p:spPr>
          <a:xfrm>
            <a:off x="3470200" y="566931"/>
            <a:ext cx="2203499" cy="2203499"/>
          </a:xfrm>
          <a:prstGeom prst="ellipse">
            <a:avLst/>
          </a:prstGeom>
          <a:solidFill>
            <a:srgbClr val="FFCD00"/>
          </a:solidFill>
          <a:ln>
            <a:noFill/>
          </a:ln>
        </p:spPr>
        <p:txBody>
          <a:bodyPr lIns="91425" tIns="91425" rIns="91425" bIns="91425" anchor="ctr" anchorCtr="0">
            <a:noAutofit/>
          </a:bodyPr>
          <a:lstStyle/>
          <a:p>
            <a:pPr lvl="0" rtl="0">
              <a:spcBef>
                <a:spcPts val="0"/>
              </a:spcBef>
              <a:buNone/>
            </a:pPr>
            <a:endParaRPr/>
          </a:p>
        </p:txBody>
      </p:sp>
      <p:grpSp>
        <p:nvGrpSpPr>
          <p:cNvPr id="126" name="Shape 126"/>
          <p:cNvGrpSpPr/>
          <p:nvPr/>
        </p:nvGrpSpPr>
        <p:grpSpPr>
          <a:xfrm>
            <a:off x="4184367" y="854983"/>
            <a:ext cx="1035173" cy="1035155"/>
            <a:chOff x="6643075" y="3664250"/>
            <a:chExt cx="407950" cy="407975"/>
          </a:xfrm>
        </p:grpSpPr>
        <p:sp>
          <p:nvSpPr>
            <p:cNvPr id="127" name="Shape 127"/>
            <p:cNvSpPr/>
            <p:nvPr/>
          </p:nvSpPr>
          <p:spPr>
            <a:xfrm>
              <a:off x="6794075" y="3815250"/>
              <a:ext cx="211300" cy="211300"/>
            </a:xfrm>
            <a:custGeom>
              <a:avLst/>
              <a:gdLst/>
              <a:ahLst/>
              <a:cxnLst/>
              <a:rect l="0" t="0" r="0" b="0"/>
              <a:pathLst>
                <a:path w="8452" h="8452" fill="none" extrusionOk="0">
                  <a:moveTo>
                    <a:pt x="0" y="8135"/>
                  </a:moveTo>
                  <a:lnTo>
                    <a:pt x="0" y="8135"/>
                  </a:lnTo>
                  <a:lnTo>
                    <a:pt x="438" y="8257"/>
                  </a:lnTo>
                  <a:lnTo>
                    <a:pt x="852" y="8354"/>
                  </a:lnTo>
                  <a:lnTo>
                    <a:pt x="1291" y="8403"/>
                  </a:lnTo>
                  <a:lnTo>
                    <a:pt x="1729" y="8452"/>
                  </a:lnTo>
                  <a:lnTo>
                    <a:pt x="2168" y="8452"/>
                  </a:lnTo>
                  <a:lnTo>
                    <a:pt x="2606" y="8427"/>
                  </a:lnTo>
                  <a:lnTo>
                    <a:pt x="3020" y="8378"/>
                  </a:lnTo>
                  <a:lnTo>
                    <a:pt x="3458" y="8281"/>
                  </a:lnTo>
                  <a:lnTo>
                    <a:pt x="3872" y="8184"/>
                  </a:lnTo>
                  <a:lnTo>
                    <a:pt x="4311" y="8037"/>
                  </a:lnTo>
                  <a:lnTo>
                    <a:pt x="4701" y="7867"/>
                  </a:lnTo>
                  <a:lnTo>
                    <a:pt x="5115" y="7672"/>
                  </a:lnTo>
                  <a:lnTo>
                    <a:pt x="5504" y="7429"/>
                  </a:lnTo>
                  <a:lnTo>
                    <a:pt x="5870" y="7185"/>
                  </a:lnTo>
                  <a:lnTo>
                    <a:pt x="6235" y="6893"/>
                  </a:lnTo>
                  <a:lnTo>
                    <a:pt x="6576" y="6576"/>
                  </a:lnTo>
                  <a:lnTo>
                    <a:pt x="6576" y="6576"/>
                  </a:lnTo>
                  <a:lnTo>
                    <a:pt x="6892" y="6235"/>
                  </a:lnTo>
                  <a:lnTo>
                    <a:pt x="7185" y="5870"/>
                  </a:lnTo>
                  <a:lnTo>
                    <a:pt x="7428" y="5505"/>
                  </a:lnTo>
                  <a:lnTo>
                    <a:pt x="7672" y="5115"/>
                  </a:lnTo>
                  <a:lnTo>
                    <a:pt x="7867" y="4701"/>
                  </a:lnTo>
                  <a:lnTo>
                    <a:pt x="8037" y="4311"/>
                  </a:lnTo>
                  <a:lnTo>
                    <a:pt x="8183" y="3873"/>
                  </a:lnTo>
                  <a:lnTo>
                    <a:pt x="8281" y="3459"/>
                  </a:lnTo>
                  <a:lnTo>
                    <a:pt x="8378" y="3020"/>
                  </a:lnTo>
                  <a:lnTo>
                    <a:pt x="8427" y="2606"/>
                  </a:lnTo>
                  <a:lnTo>
                    <a:pt x="8451" y="2168"/>
                  </a:lnTo>
                  <a:lnTo>
                    <a:pt x="8451" y="1730"/>
                  </a:lnTo>
                  <a:lnTo>
                    <a:pt x="8402" y="1291"/>
                  </a:lnTo>
                  <a:lnTo>
                    <a:pt x="8354" y="853"/>
                  </a:lnTo>
                  <a:lnTo>
                    <a:pt x="8256" y="439"/>
                  </a:lnTo>
                  <a:lnTo>
                    <a:pt x="8135" y="0"/>
                  </a:lnTo>
                </a:path>
              </a:pathLst>
            </a:custGeom>
            <a:noFill/>
            <a:ln w="1217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28" name="Shape 128"/>
            <p:cNvSpPr/>
            <p:nvPr/>
          </p:nvSpPr>
          <p:spPr>
            <a:xfrm>
              <a:off x="6643075" y="3664250"/>
              <a:ext cx="407950" cy="407975"/>
            </a:xfrm>
            <a:custGeom>
              <a:avLst/>
              <a:gdLst/>
              <a:ahLst/>
              <a:cxnLst/>
              <a:rect l="0" t="0" r="0" b="0"/>
              <a:pathLst>
                <a:path w="16318" h="16319" fill="none" extrusionOk="0">
                  <a:moveTo>
                    <a:pt x="16074" y="244"/>
                  </a:moveTo>
                  <a:lnTo>
                    <a:pt x="16074" y="244"/>
                  </a:lnTo>
                  <a:lnTo>
                    <a:pt x="15928" y="122"/>
                  </a:lnTo>
                  <a:lnTo>
                    <a:pt x="15758" y="49"/>
                  </a:lnTo>
                  <a:lnTo>
                    <a:pt x="15538" y="0"/>
                  </a:lnTo>
                  <a:lnTo>
                    <a:pt x="15319" y="0"/>
                  </a:lnTo>
                  <a:lnTo>
                    <a:pt x="15051" y="25"/>
                  </a:lnTo>
                  <a:lnTo>
                    <a:pt x="14759" y="73"/>
                  </a:lnTo>
                  <a:lnTo>
                    <a:pt x="14442" y="171"/>
                  </a:lnTo>
                  <a:lnTo>
                    <a:pt x="14102" y="293"/>
                  </a:lnTo>
                  <a:lnTo>
                    <a:pt x="13736" y="439"/>
                  </a:lnTo>
                  <a:lnTo>
                    <a:pt x="13347" y="609"/>
                  </a:lnTo>
                  <a:lnTo>
                    <a:pt x="12957" y="828"/>
                  </a:lnTo>
                  <a:lnTo>
                    <a:pt x="12543" y="1048"/>
                  </a:lnTo>
                  <a:lnTo>
                    <a:pt x="11666" y="1608"/>
                  </a:lnTo>
                  <a:lnTo>
                    <a:pt x="10716" y="2265"/>
                  </a:lnTo>
                  <a:lnTo>
                    <a:pt x="10716" y="2265"/>
                  </a:lnTo>
                  <a:lnTo>
                    <a:pt x="10278" y="2095"/>
                  </a:lnTo>
                  <a:lnTo>
                    <a:pt x="9815" y="1949"/>
                  </a:lnTo>
                  <a:lnTo>
                    <a:pt x="9352" y="1851"/>
                  </a:lnTo>
                  <a:lnTo>
                    <a:pt x="8890" y="1778"/>
                  </a:lnTo>
                  <a:lnTo>
                    <a:pt x="8427" y="1730"/>
                  </a:lnTo>
                  <a:lnTo>
                    <a:pt x="7940" y="1730"/>
                  </a:lnTo>
                  <a:lnTo>
                    <a:pt x="7477" y="1778"/>
                  </a:lnTo>
                  <a:lnTo>
                    <a:pt x="7014" y="1827"/>
                  </a:lnTo>
                  <a:lnTo>
                    <a:pt x="6551" y="1924"/>
                  </a:lnTo>
                  <a:lnTo>
                    <a:pt x="6089" y="2070"/>
                  </a:lnTo>
                  <a:lnTo>
                    <a:pt x="5650" y="2241"/>
                  </a:lnTo>
                  <a:lnTo>
                    <a:pt x="5212" y="2436"/>
                  </a:lnTo>
                  <a:lnTo>
                    <a:pt x="4774" y="2679"/>
                  </a:lnTo>
                  <a:lnTo>
                    <a:pt x="4384" y="2972"/>
                  </a:lnTo>
                  <a:lnTo>
                    <a:pt x="3994" y="3264"/>
                  </a:lnTo>
                  <a:lnTo>
                    <a:pt x="3605" y="3605"/>
                  </a:lnTo>
                  <a:lnTo>
                    <a:pt x="3605" y="3605"/>
                  </a:lnTo>
                  <a:lnTo>
                    <a:pt x="3264" y="3995"/>
                  </a:lnTo>
                  <a:lnTo>
                    <a:pt x="2971" y="4384"/>
                  </a:lnTo>
                  <a:lnTo>
                    <a:pt x="2679" y="4774"/>
                  </a:lnTo>
                  <a:lnTo>
                    <a:pt x="2436" y="5212"/>
                  </a:lnTo>
                  <a:lnTo>
                    <a:pt x="2241" y="5651"/>
                  </a:lnTo>
                  <a:lnTo>
                    <a:pt x="2070" y="6089"/>
                  </a:lnTo>
                  <a:lnTo>
                    <a:pt x="1924" y="6552"/>
                  </a:lnTo>
                  <a:lnTo>
                    <a:pt x="1827" y="7015"/>
                  </a:lnTo>
                  <a:lnTo>
                    <a:pt x="1778" y="7477"/>
                  </a:lnTo>
                  <a:lnTo>
                    <a:pt x="1729" y="7940"/>
                  </a:lnTo>
                  <a:lnTo>
                    <a:pt x="1729" y="8427"/>
                  </a:lnTo>
                  <a:lnTo>
                    <a:pt x="1778" y="8890"/>
                  </a:lnTo>
                  <a:lnTo>
                    <a:pt x="1851" y="9353"/>
                  </a:lnTo>
                  <a:lnTo>
                    <a:pt x="1948" y="9815"/>
                  </a:lnTo>
                  <a:lnTo>
                    <a:pt x="2095" y="10278"/>
                  </a:lnTo>
                  <a:lnTo>
                    <a:pt x="2265" y="10716"/>
                  </a:lnTo>
                  <a:lnTo>
                    <a:pt x="2265" y="10716"/>
                  </a:lnTo>
                  <a:lnTo>
                    <a:pt x="1607" y="11666"/>
                  </a:lnTo>
                  <a:lnTo>
                    <a:pt x="1047" y="12543"/>
                  </a:lnTo>
                  <a:lnTo>
                    <a:pt x="828" y="12957"/>
                  </a:lnTo>
                  <a:lnTo>
                    <a:pt x="609" y="13347"/>
                  </a:lnTo>
                  <a:lnTo>
                    <a:pt x="438" y="13737"/>
                  </a:lnTo>
                  <a:lnTo>
                    <a:pt x="292" y="14102"/>
                  </a:lnTo>
                  <a:lnTo>
                    <a:pt x="170" y="14443"/>
                  </a:lnTo>
                  <a:lnTo>
                    <a:pt x="73" y="14759"/>
                  </a:lnTo>
                  <a:lnTo>
                    <a:pt x="24" y="15052"/>
                  </a:lnTo>
                  <a:lnTo>
                    <a:pt x="0" y="15320"/>
                  </a:lnTo>
                  <a:lnTo>
                    <a:pt x="0" y="15539"/>
                  </a:lnTo>
                  <a:lnTo>
                    <a:pt x="49" y="15758"/>
                  </a:lnTo>
                  <a:lnTo>
                    <a:pt x="122" y="15928"/>
                  </a:lnTo>
                  <a:lnTo>
                    <a:pt x="244" y="16075"/>
                  </a:lnTo>
                  <a:lnTo>
                    <a:pt x="244" y="16075"/>
                  </a:lnTo>
                  <a:lnTo>
                    <a:pt x="341" y="16172"/>
                  </a:lnTo>
                  <a:lnTo>
                    <a:pt x="487" y="16245"/>
                  </a:lnTo>
                  <a:lnTo>
                    <a:pt x="633" y="16294"/>
                  </a:lnTo>
                  <a:lnTo>
                    <a:pt x="804" y="16318"/>
                  </a:lnTo>
                  <a:lnTo>
                    <a:pt x="974" y="16318"/>
                  </a:lnTo>
                  <a:lnTo>
                    <a:pt x="1169" y="16318"/>
                  </a:lnTo>
                  <a:lnTo>
                    <a:pt x="1388" y="16269"/>
                  </a:lnTo>
                  <a:lnTo>
                    <a:pt x="1632" y="16221"/>
                  </a:lnTo>
                  <a:lnTo>
                    <a:pt x="2143" y="16075"/>
                  </a:lnTo>
                  <a:lnTo>
                    <a:pt x="2703" y="15831"/>
                  </a:lnTo>
                  <a:lnTo>
                    <a:pt x="3312" y="15539"/>
                  </a:lnTo>
                  <a:lnTo>
                    <a:pt x="3946" y="15149"/>
                  </a:lnTo>
                  <a:lnTo>
                    <a:pt x="4652" y="14711"/>
                  </a:lnTo>
                  <a:lnTo>
                    <a:pt x="5358" y="14224"/>
                  </a:lnTo>
                  <a:lnTo>
                    <a:pt x="6113" y="13663"/>
                  </a:lnTo>
                  <a:lnTo>
                    <a:pt x="6892" y="13055"/>
                  </a:lnTo>
                  <a:lnTo>
                    <a:pt x="7696" y="12397"/>
                  </a:lnTo>
                  <a:lnTo>
                    <a:pt x="8500" y="11691"/>
                  </a:lnTo>
                  <a:lnTo>
                    <a:pt x="9304" y="10936"/>
                  </a:lnTo>
                  <a:lnTo>
                    <a:pt x="10132" y="10132"/>
                  </a:lnTo>
                  <a:lnTo>
                    <a:pt x="10132" y="10132"/>
                  </a:lnTo>
                  <a:lnTo>
                    <a:pt x="10935" y="9304"/>
                  </a:lnTo>
                  <a:lnTo>
                    <a:pt x="11690" y="8500"/>
                  </a:lnTo>
                  <a:lnTo>
                    <a:pt x="12397" y="7696"/>
                  </a:lnTo>
                  <a:lnTo>
                    <a:pt x="13054" y="6893"/>
                  </a:lnTo>
                  <a:lnTo>
                    <a:pt x="13663" y="6113"/>
                  </a:lnTo>
                  <a:lnTo>
                    <a:pt x="14223" y="5358"/>
                  </a:lnTo>
                  <a:lnTo>
                    <a:pt x="14710" y="4652"/>
                  </a:lnTo>
                  <a:lnTo>
                    <a:pt x="15149" y="3946"/>
                  </a:lnTo>
                  <a:lnTo>
                    <a:pt x="15538" y="3313"/>
                  </a:lnTo>
                  <a:lnTo>
                    <a:pt x="15831" y="2704"/>
                  </a:lnTo>
                  <a:lnTo>
                    <a:pt x="16074" y="2144"/>
                  </a:lnTo>
                  <a:lnTo>
                    <a:pt x="16220" y="1632"/>
                  </a:lnTo>
                  <a:lnTo>
                    <a:pt x="16269" y="1389"/>
                  </a:lnTo>
                  <a:lnTo>
                    <a:pt x="16318" y="1169"/>
                  </a:lnTo>
                  <a:lnTo>
                    <a:pt x="16318" y="975"/>
                  </a:lnTo>
                  <a:lnTo>
                    <a:pt x="16318" y="804"/>
                  </a:lnTo>
                  <a:lnTo>
                    <a:pt x="16293" y="634"/>
                  </a:lnTo>
                  <a:lnTo>
                    <a:pt x="16245" y="487"/>
                  </a:lnTo>
                  <a:lnTo>
                    <a:pt x="16172" y="341"/>
                  </a:lnTo>
                  <a:lnTo>
                    <a:pt x="16074" y="244"/>
                  </a:lnTo>
                  <a:lnTo>
                    <a:pt x="16074" y="244"/>
                  </a:lnTo>
                  <a:close/>
                  <a:moveTo>
                    <a:pt x="1827" y="13810"/>
                  </a:moveTo>
                  <a:lnTo>
                    <a:pt x="1827" y="13810"/>
                  </a:lnTo>
                  <a:lnTo>
                    <a:pt x="1754" y="13737"/>
                  </a:lnTo>
                  <a:lnTo>
                    <a:pt x="1729" y="13639"/>
                  </a:lnTo>
                  <a:lnTo>
                    <a:pt x="1681" y="13542"/>
                  </a:lnTo>
                  <a:lnTo>
                    <a:pt x="1681" y="13444"/>
                  </a:lnTo>
                  <a:lnTo>
                    <a:pt x="1681" y="13176"/>
                  </a:lnTo>
                  <a:lnTo>
                    <a:pt x="1754" y="12884"/>
                  </a:lnTo>
                  <a:lnTo>
                    <a:pt x="1875" y="12519"/>
                  </a:lnTo>
                  <a:lnTo>
                    <a:pt x="2046" y="12153"/>
                  </a:lnTo>
                  <a:lnTo>
                    <a:pt x="2265" y="11715"/>
                  </a:lnTo>
                  <a:lnTo>
                    <a:pt x="2533" y="11277"/>
                  </a:lnTo>
                  <a:lnTo>
                    <a:pt x="2533" y="11277"/>
                  </a:lnTo>
                  <a:lnTo>
                    <a:pt x="2752" y="11642"/>
                  </a:lnTo>
                  <a:lnTo>
                    <a:pt x="3020" y="12007"/>
                  </a:lnTo>
                  <a:lnTo>
                    <a:pt x="3288" y="12373"/>
                  </a:lnTo>
                  <a:lnTo>
                    <a:pt x="3605" y="12714"/>
                  </a:lnTo>
                  <a:lnTo>
                    <a:pt x="3605" y="12714"/>
                  </a:lnTo>
                  <a:lnTo>
                    <a:pt x="3897" y="12957"/>
                  </a:lnTo>
                  <a:lnTo>
                    <a:pt x="4165" y="13201"/>
                  </a:lnTo>
                  <a:lnTo>
                    <a:pt x="4165" y="13201"/>
                  </a:lnTo>
                  <a:lnTo>
                    <a:pt x="3751" y="13444"/>
                  </a:lnTo>
                  <a:lnTo>
                    <a:pt x="3361" y="13639"/>
                  </a:lnTo>
                  <a:lnTo>
                    <a:pt x="3020" y="13785"/>
                  </a:lnTo>
                  <a:lnTo>
                    <a:pt x="2679" y="13883"/>
                  </a:lnTo>
                  <a:lnTo>
                    <a:pt x="2411" y="13956"/>
                  </a:lnTo>
                  <a:lnTo>
                    <a:pt x="2168" y="13956"/>
                  </a:lnTo>
                  <a:lnTo>
                    <a:pt x="2070" y="13931"/>
                  </a:lnTo>
                  <a:lnTo>
                    <a:pt x="1973" y="13907"/>
                  </a:lnTo>
                  <a:lnTo>
                    <a:pt x="1900" y="13858"/>
                  </a:lnTo>
                  <a:lnTo>
                    <a:pt x="1827" y="13810"/>
                  </a:lnTo>
                  <a:lnTo>
                    <a:pt x="1827" y="13810"/>
                  </a:lnTo>
                  <a:close/>
                  <a:moveTo>
                    <a:pt x="8159" y="4482"/>
                  </a:moveTo>
                  <a:lnTo>
                    <a:pt x="8159" y="4482"/>
                  </a:lnTo>
                  <a:lnTo>
                    <a:pt x="8037" y="4482"/>
                  </a:lnTo>
                  <a:lnTo>
                    <a:pt x="7940" y="4433"/>
                  </a:lnTo>
                  <a:lnTo>
                    <a:pt x="7842" y="4384"/>
                  </a:lnTo>
                  <a:lnTo>
                    <a:pt x="7745" y="4311"/>
                  </a:lnTo>
                  <a:lnTo>
                    <a:pt x="7672" y="4238"/>
                  </a:lnTo>
                  <a:lnTo>
                    <a:pt x="7623" y="4141"/>
                  </a:lnTo>
                  <a:lnTo>
                    <a:pt x="7574" y="4019"/>
                  </a:lnTo>
                  <a:lnTo>
                    <a:pt x="7574" y="3897"/>
                  </a:lnTo>
                  <a:lnTo>
                    <a:pt x="7574" y="3897"/>
                  </a:lnTo>
                  <a:lnTo>
                    <a:pt x="7574" y="3775"/>
                  </a:lnTo>
                  <a:lnTo>
                    <a:pt x="7623" y="3678"/>
                  </a:lnTo>
                  <a:lnTo>
                    <a:pt x="7672" y="3580"/>
                  </a:lnTo>
                  <a:lnTo>
                    <a:pt x="7745" y="3483"/>
                  </a:lnTo>
                  <a:lnTo>
                    <a:pt x="7842" y="3410"/>
                  </a:lnTo>
                  <a:lnTo>
                    <a:pt x="7940" y="3361"/>
                  </a:lnTo>
                  <a:lnTo>
                    <a:pt x="8037" y="3337"/>
                  </a:lnTo>
                  <a:lnTo>
                    <a:pt x="8159" y="3313"/>
                  </a:lnTo>
                  <a:lnTo>
                    <a:pt x="8159" y="3313"/>
                  </a:lnTo>
                  <a:lnTo>
                    <a:pt x="8281" y="3337"/>
                  </a:lnTo>
                  <a:lnTo>
                    <a:pt x="8378" y="3361"/>
                  </a:lnTo>
                  <a:lnTo>
                    <a:pt x="8476" y="3410"/>
                  </a:lnTo>
                  <a:lnTo>
                    <a:pt x="8573" y="3483"/>
                  </a:lnTo>
                  <a:lnTo>
                    <a:pt x="8646" y="3580"/>
                  </a:lnTo>
                  <a:lnTo>
                    <a:pt x="8695" y="3678"/>
                  </a:lnTo>
                  <a:lnTo>
                    <a:pt x="8743" y="3775"/>
                  </a:lnTo>
                  <a:lnTo>
                    <a:pt x="8743" y="3897"/>
                  </a:lnTo>
                  <a:lnTo>
                    <a:pt x="8743" y="3897"/>
                  </a:lnTo>
                  <a:lnTo>
                    <a:pt x="8743" y="4019"/>
                  </a:lnTo>
                  <a:lnTo>
                    <a:pt x="8695" y="4141"/>
                  </a:lnTo>
                  <a:lnTo>
                    <a:pt x="8646" y="4238"/>
                  </a:lnTo>
                  <a:lnTo>
                    <a:pt x="8573" y="4311"/>
                  </a:lnTo>
                  <a:lnTo>
                    <a:pt x="8476" y="4384"/>
                  </a:lnTo>
                  <a:lnTo>
                    <a:pt x="8378" y="4433"/>
                  </a:lnTo>
                  <a:lnTo>
                    <a:pt x="8281" y="4482"/>
                  </a:lnTo>
                  <a:lnTo>
                    <a:pt x="8159" y="4482"/>
                  </a:lnTo>
                  <a:lnTo>
                    <a:pt x="8159" y="4482"/>
                  </a:lnTo>
                  <a:close/>
                  <a:moveTo>
                    <a:pt x="9133" y="5943"/>
                  </a:moveTo>
                  <a:lnTo>
                    <a:pt x="9133" y="5943"/>
                  </a:lnTo>
                  <a:lnTo>
                    <a:pt x="9036" y="5943"/>
                  </a:lnTo>
                  <a:lnTo>
                    <a:pt x="8963" y="5919"/>
                  </a:lnTo>
                  <a:lnTo>
                    <a:pt x="8841" y="5846"/>
                  </a:lnTo>
                  <a:lnTo>
                    <a:pt x="8768" y="5724"/>
                  </a:lnTo>
                  <a:lnTo>
                    <a:pt x="8743" y="5651"/>
                  </a:lnTo>
                  <a:lnTo>
                    <a:pt x="8743" y="5553"/>
                  </a:lnTo>
                  <a:lnTo>
                    <a:pt x="8743" y="5553"/>
                  </a:lnTo>
                  <a:lnTo>
                    <a:pt x="8743" y="5480"/>
                  </a:lnTo>
                  <a:lnTo>
                    <a:pt x="8768" y="5407"/>
                  </a:lnTo>
                  <a:lnTo>
                    <a:pt x="8841" y="5285"/>
                  </a:lnTo>
                  <a:lnTo>
                    <a:pt x="8963" y="5212"/>
                  </a:lnTo>
                  <a:lnTo>
                    <a:pt x="9036" y="5188"/>
                  </a:lnTo>
                  <a:lnTo>
                    <a:pt x="9133" y="5164"/>
                  </a:lnTo>
                  <a:lnTo>
                    <a:pt x="9133" y="5164"/>
                  </a:lnTo>
                  <a:lnTo>
                    <a:pt x="9206" y="5188"/>
                  </a:lnTo>
                  <a:lnTo>
                    <a:pt x="9279" y="5212"/>
                  </a:lnTo>
                  <a:lnTo>
                    <a:pt x="9401" y="5285"/>
                  </a:lnTo>
                  <a:lnTo>
                    <a:pt x="9474" y="5407"/>
                  </a:lnTo>
                  <a:lnTo>
                    <a:pt x="9498" y="5480"/>
                  </a:lnTo>
                  <a:lnTo>
                    <a:pt x="9523" y="5553"/>
                  </a:lnTo>
                  <a:lnTo>
                    <a:pt x="9523" y="5553"/>
                  </a:lnTo>
                  <a:lnTo>
                    <a:pt x="9498" y="5651"/>
                  </a:lnTo>
                  <a:lnTo>
                    <a:pt x="9474" y="5724"/>
                  </a:lnTo>
                  <a:lnTo>
                    <a:pt x="9401" y="5846"/>
                  </a:lnTo>
                  <a:lnTo>
                    <a:pt x="9279" y="5919"/>
                  </a:lnTo>
                  <a:lnTo>
                    <a:pt x="9206" y="5943"/>
                  </a:lnTo>
                  <a:lnTo>
                    <a:pt x="9133" y="5943"/>
                  </a:lnTo>
                  <a:lnTo>
                    <a:pt x="9133" y="5943"/>
                  </a:lnTo>
                  <a:close/>
                  <a:moveTo>
                    <a:pt x="9986" y="4409"/>
                  </a:moveTo>
                  <a:lnTo>
                    <a:pt x="9986" y="4409"/>
                  </a:lnTo>
                  <a:lnTo>
                    <a:pt x="9888" y="4409"/>
                  </a:lnTo>
                  <a:lnTo>
                    <a:pt x="9815" y="4384"/>
                  </a:lnTo>
                  <a:lnTo>
                    <a:pt x="9693" y="4287"/>
                  </a:lnTo>
                  <a:lnTo>
                    <a:pt x="9620" y="4165"/>
                  </a:lnTo>
                  <a:lnTo>
                    <a:pt x="9596" y="4092"/>
                  </a:lnTo>
                  <a:lnTo>
                    <a:pt x="9596" y="4019"/>
                  </a:lnTo>
                  <a:lnTo>
                    <a:pt x="9596" y="4019"/>
                  </a:lnTo>
                  <a:lnTo>
                    <a:pt x="9596" y="3946"/>
                  </a:lnTo>
                  <a:lnTo>
                    <a:pt x="9620" y="3873"/>
                  </a:lnTo>
                  <a:lnTo>
                    <a:pt x="9693" y="3751"/>
                  </a:lnTo>
                  <a:lnTo>
                    <a:pt x="9815" y="3654"/>
                  </a:lnTo>
                  <a:lnTo>
                    <a:pt x="9888" y="3629"/>
                  </a:lnTo>
                  <a:lnTo>
                    <a:pt x="9986" y="3629"/>
                  </a:lnTo>
                  <a:lnTo>
                    <a:pt x="9986" y="3629"/>
                  </a:lnTo>
                  <a:lnTo>
                    <a:pt x="10059" y="3629"/>
                  </a:lnTo>
                  <a:lnTo>
                    <a:pt x="10132" y="3654"/>
                  </a:lnTo>
                  <a:lnTo>
                    <a:pt x="10253" y="3751"/>
                  </a:lnTo>
                  <a:lnTo>
                    <a:pt x="10327" y="3873"/>
                  </a:lnTo>
                  <a:lnTo>
                    <a:pt x="10351" y="3946"/>
                  </a:lnTo>
                  <a:lnTo>
                    <a:pt x="10375" y="4019"/>
                  </a:lnTo>
                  <a:lnTo>
                    <a:pt x="10375" y="4019"/>
                  </a:lnTo>
                  <a:lnTo>
                    <a:pt x="10351" y="4092"/>
                  </a:lnTo>
                  <a:lnTo>
                    <a:pt x="10327" y="4165"/>
                  </a:lnTo>
                  <a:lnTo>
                    <a:pt x="10253" y="4287"/>
                  </a:lnTo>
                  <a:lnTo>
                    <a:pt x="10132" y="4384"/>
                  </a:lnTo>
                  <a:lnTo>
                    <a:pt x="10059" y="4409"/>
                  </a:lnTo>
                  <a:lnTo>
                    <a:pt x="9986" y="4409"/>
                  </a:lnTo>
                  <a:lnTo>
                    <a:pt x="9986" y="4409"/>
                  </a:lnTo>
                  <a:close/>
                  <a:moveTo>
                    <a:pt x="13200" y="4165"/>
                  </a:moveTo>
                  <a:lnTo>
                    <a:pt x="13200" y="4165"/>
                  </a:lnTo>
                  <a:lnTo>
                    <a:pt x="12957" y="3897"/>
                  </a:lnTo>
                  <a:lnTo>
                    <a:pt x="12713" y="3605"/>
                  </a:lnTo>
                  <a:lnTo>
                    <a:pt x="12713" y="3605"/>
                  </a:lnTo>
                  <a:lnTo>
                    <a:pt x="12372" y="3288"/>
                  </a:lnTo>
                  <a:lnTo>
                    <a:pt x="12007" y="3020"/>
                  </a:lnTo>
                  <a:lnTo>
                    <a:pt x="11642" y="2752"/>
                  </a:lnTo>
                  <a:lnTo>
                    <a:pt x="11276" y="2533"/>
                  </a:lnTo>
                  <a:lnTo>
                    <a:pt x="11276" y="2533"/>
                  </a:lnTo>
                  <a:lnTo>
                    <a:pt x="11715" y="2265"/>
                  </a:lnTo>
                  <a:lnTo>
                    <a:pt x="12153" y="2046"/>
                  </a:lnTo>
                  <a:lnTo>
                    <a:pt x="12518" y="1876"/>
                  </a:lnTo>
                  <a:lnTo>
                    <a:pt x="12884" y="1754"/>
                  </a:lnTo>
                  <a:lnTo>
                    <a:pt x="13176" y="1681"/>
                  </a:lnTo>
                  <a:lnTo>
                    <a:pt x="13444" y="1681"/>
                  </a:lnTo>
                  <a:lnTo>
                    <a:pt x="13541" y="1681"/>
                  </a:lnTo>
                  <a:lnTo>
                    <a:pt x="13639" y="1730"/>
                  </a:lnTo>
                  <a:lnTo>
                    <a:pt x="13736" y="1754"/>
                  </a:lnTo>
                  <a:lnTo>
                    <a:pt x="13809" y="1827"/>
                  </a:lnTo>
                  <a:lnTo>
                    <a:pt x="13809" y="1827"/>
                  </a:lnTo>
                  <a:lnTo>
                    <a:pt x="13858" y="1900"/>
                  </a:lnTo>
                  <a:lnTo>
                    <a:pt x="13907" y="1973"/>
                  </a:lnTo>
                  <a:lnTo>
                    <a:pt x="13931" y="2070"/>
                  </a:lnTo>
                  <a:lnTo>
                    <a:pt x="13955" y="2168"/>
                  </a:lnTo>
                  <a:lnTo>
                    <a:pt x="13955" y="2411"/>
                  </a:lnTo>
                  <a:lnTo>
                    <a:pt x="13882" y="2679"/>
                  </a:lnTo>
                  <a:lnTo>
                    <a:pt x="13785" y="3020"/>
                  </a:lnTo>
                  <a:lnTo>
                    <a:pt x="13639" y="3361"/>
                  </a:lnTo>
                  <a:lnTo>
                    <a:pt x="13444" y="3751"/>
                  </a:lnTo>
                  <a:lnTo>
                    <a:pt x="13200" y="4165"/>
                  </a:lnTo>
                  <a:lnTo>
                    <a:pt x="13200" y="4165"/>
                  </a:lnTo>
                  <a:close/>
                </a:path>
              </a:pathLst>
            </a:custGeom>
            <a:noFill/>
            <a:ln w="1217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129" name="Shape 129"/>
          <p:cNvGrpSpPr/>
          <p:nvPr/>
        </p:nvGrpSpPr>
        <p:grpSpPr>
          <a:xfrm rot="-587406">
            <a:off x="4123593" y="2025001"/>
            <a:ext cx="425594" cy="425570"/>
            <a:chOff x="576250" y="4319400"/>
            <a:chExt cx="442075" cy="442050"/>
          </a:xfrm>
        </p:grpSpPr>
        <p:sp>
          <p:nvSpPr>
            <p:cNvPr id="130" name="Shape 130"/>
            <p:cNvSpPr/>
            <p:nvPr/>
          </p:nvSpPr>
          <p:spPr>
            <a:xfrm>
              <a:off x="576250" y="4319400"/>
              <a:ext cx="442075" cy="442050"/>
            </a:xfrm>
            <a:custGeom>
              <a:avLst/>
              <a:gdLst/>
              <a:ahLst/>
              <a:cxnLst/>
              <a:rect l="0" t="0" r="0" b="0"/>
              <a:pathLst>
                <a:path w="17683" h="17682" fill="none" extrusionOk="0">
                  <a:moveTo>
                    <a:pt x="11472" y="17292"/>
                  </a:moveTo>
                  <a:lnTo>
                    <a:pt x="11472" y="12153"/>
                  </a:lnTo>
                  <a:lnTo>
                    <a:pt x="16416" y="7209"/>
                  </a:lnTo>
                  <a:lnTo>
                    <a:pt x="16416" y="7209"/>
                  </a:lnTo>
                  <a:lnTo>
                    <a:pt x="16562" y="7063"/>
                  </a:lnTo>
                  <a:lnTo>
                    <a:pt x="16684" y="6868"/>
                  </a:lnTo>
                  <a:lnTo>
                    <a:pt x="16830" y="6674"/>
                  </a:lnTo>
                  <a:lnTo>
                    <a:pt x="16927" y="6479"/>
                  </a:lnTo>
                  <a:lnTo>
                    <a:pt x="17146" y="6040"/>
                  </a:lnTo>
                  <a:lnTo>
                    <a:pt x="17317" y="5553"/>
                  </a:lnTo>
                  <a:lnTo>
                    <a:pt x="17439" y="5042"/>
                  </a:lnTo>
                  <a:lnTo>
                    <a:pt x="17560" y="4506"/>
                  </a:lnTo>
                  <a:lnTo>
                    <a:pt x="17633" y="3970"/>
                  </a:lnTo>
                  <a:lnTo>
                    <a:pt x="17658" y="3434"/>
                  </a:lnTo>
                  <a:lnTo>
                    <a:pt x="17682" y="2898"/>
                  </a:lnTo>
                  <a:lnTo>
                    <a:pt x="17682" y="2411"/>
                  </a:lnTo>
                  <a:lnTo>
                    <a:pt x="17658" y="1949"/>
                  </a:lnTo>
                  <a:lnTo>
                    <a:pt x="17609" y="1510"/>
                  </a:lnTo>
                  <a:lnTo>
                    <a:pt x="17536" y="1145"/>
                  </a:lnTo>
                  <a:lnTo>
                    <a:pt x="17463" y="828"/>
                  </a:lnTo>
                  <a:lnTo>
                    <a:pt x="17366" y="585"/>
                  </a:lnTo>
                  <a:lnTo>
                    <a:pt x="17292" y="487"/>
                  </a:lnTo>
                  <a:lnTo>
                    <a:pt x="17244" y="439"/>
                  </a:lnTo>
                  <a:lnTo>
                    <a:pt x="17244" y="439"/>
                  </a:lnTo>
                  <a:lnTo>
                    <a:pt x="17195" y="390"/>
                  </a:lnTo>
                  <a:lnTo>
                    <a:pt x="17098" y="317"/>
                  </a:lnTo>
                  <a:lnTo>
                    <a:pt x="16854" y="219"/>
                  </a:lnTo>
                  <a:lnTo>
                    <a:pt x="16537" y="146"/>
                  </a:lnTo>
                  <a:lnTo>
                    <a:pt x="16172" y="73"/>
                  </a:lnTo>
                  <a:lnTo>
                    <a:pt x="15734" y="25"/>
                  </a:lnTo>
                  <a:lnTo>
                    <a:pt x="15271" y="0"/>
                  </a:lnTo>
                  <a:lnTo>
                    <a:pt x="14784" y="0"/>
                  </a:lnTo>
                  <a:lnTo>
                    <a:pt x="14248" y="25"/>
                  </a:lnTo>
                  <a:lnTo>
                    <a:pt x="13712" y="49"/>
                  </a:lnTo>
                  <a:lnTo>
                    <a:pt x="13176" y="122"/>
                  </a:lnTo>
                  <a:lnTo>
                    <a:pt x="12641" y="244"/>
                  </a:lnTo>
                  <a:lnTo>
                    <a:pt x="12129" y="366"/>
                  </a:lnTo>
                  <a:lnTo>
                    <a:pt x="11642" y="536"/>
                  </a:lnTo>
                  <a:lnTo>
                    <a:pt x="11204" y="755"/>
                  </a:lnTo>
                  <a:lnTo>
                    <a:pt x="10985" y="853"/>
                  </a:lnTo>
                  <a:lnTo>
                    <a:pt x="10814" y="999"/>
                  </a:lnTo>
                  <a:lnTo>
                    <a:pt x="10619" y="1121"/>
                  </a:lnTo>
                  <a:lnTo>
                    <a:pt x="10473" y="1267"/>
                  </a:lnTo>
                  <a:lnTo>
                    <a:pt x="5529" y="6211"/>
                  </a:lnTo>
                  <a:lnTo>
                    <a:pt x="390" y="6211"/>
                  </a:lnTo>
                  <a:lnTo>
                    <a:pt x="390" y="6211"/>
                  </a:lnTo>
                  <a:lnTo>
                    <a:pt x="244" y="6235"/>
                  </a:lnTo>
                  <a:lnTo>
                    <a:pt x="147" y="6259"/>
                  </a:lnTo>
                  <a:lnTo>
                    <a:pt x="49" y="6308"/>
                  </a:lnTo>
                  <a:lnTo>
                    <a:pt x="0" y="6381"/>
                  </a:lnTo>
                  <a:lnTo>
                    <a:pt x="0" y="6454"/>
                  </a:lnTo>
                  <a:lnTo>
                    <a:pt x="25" y="6552"/>
                  </a:lnTo>
                  <a:lnTo>
                    <a:pt x="74" y="6649"/>
                  </a:lnTo>
                  <a:lnTo>
                    <a:pt x="171" y="6771"/>
                  </a:lnTo>
                  <a:lnTo>
                    <a:pt x="2582" y="9158"/>
                  </a:lnTo>
                  <a:lnTo>
                    <a:pt x="2265" y="9474"/>
                  </a:lnTo>
                  <a:lnTo>
                    <a:pt x="950" y="9718"/>
                  </a:lnTo>
                  <a:lnTo>
                    <a:pt x="950" y="9718"/>
                  </a:lnTo>
                  <a:lnTo>
                    <a:pt x="804" y="9767"/>
                  </a:lnTo>
                  <a:lnTo>
                    <a:pt x="682" y="9815"/>
                  </a:lnTo>
                  <a:lnTo>
                    <a:pt x="609" y="9913"/>
                  </a:lnTo>
                  <a:lnTo>
                    <a:pt x="561" y="9986"/>
                  </a:lnTo>
                  <a:lnTo>
                    <a:pt x="561" y="10083"/>
                  </a:lnTo>
                  <a:lnTo>
                    <a:pt x="585" y="10205"/>
                  </a:lnTo>
                  <a:lnTo>
                    <a:pt x="634" y="10302"/>
                  </a:lnTo>
                  <a:lnTo>
                    <a:pt x="731" y="10424"/>
                  </a:lnTo>
                  <a:lnTo>
                    <a:pt x="7258" y="16951"/>
                  </a:lnTo>
                  <a:lnTo>
                    <a:pt x="7258" y="16951"/>
                  </a:lnTo>
                  <a:lnTo>
                    <a:pt x="7380" y="17049"/>
                  </a:lnTo>
                  <a:lnTo>
                    <a:pt x="7477" y="17097"/>
                  </a:lnTo>
                  <a:lnTo>
                    <a:pt x="7599" y="17122"/>
                  </a:lnTo>
                  <a:lnTo>
                    <a:pt x="7697" y="17122"/>
                  </a:lnTo>
                  <a:lnTo>
                    <a:pt x="7770" y="17073"/>
                  </a:lnTo>
                  <a:lnTo>
                    <a:pt x="7867" y="17000"/>
                  </a:lnTo>
                  <a:lnTo>
                    <a:pt x="7916" y="16878"/>
                  </a:lnTo>
                  <a:lnTo>
                    <a:pt x="7965" y="16732"/>
                  </a:lnTo>
                  <a:lnTo>
                    <a:pt x="8208" y="15417"/>
                  </a:lnTo>
                  <a:lnTo>
                    <a:pt x="8525" y="15100"/>
                  </a:lnTo>
                  <a:lnTo>
                    <a:pt x="10911" y="17511"/>
                  </a:lnTo>
                  <a:lnTo>
                    <a:pt x="10911" y="17511"/>
                  </a:lnTo>
                  <a:lnTo>
                    <a:pt x="11033" y="17609"/>
                  </a:lnTo>
                  <a:lnTo>
                    <a:pt x="11131" y="17658"/>
                  </a:lnTo>
                  <a:lnTo>
                    <a:pt x="11228" y="17682"/>
                  </a:lnTo>
                  <a:lnTo>
                    <a:pt x="11301" y="17682"/>
                  </a:lnTo>
                  <a:lnTo>
                    <a:pt x="11374" y="17633"/>
                  </a:lnTo>
                  <a:lnTo>
                    <a:pt x="11423" y="17536"/>
                  </a:lnTo>
                  <a:lnTo>
                    <a:pt x="11447" y="17438"/>
                  </a:lnTo>
                  <a:lnTo>
                    <a:pt x="11472" y="17292"/>
                  </a:lnTo>
                  <a:lnTo>
                    <a:pt x="11472" y="17292"/>
                  </a:lnTo>
                  <a:close/>
                  <a:moveTo>
                    <a:pt x="6162" y="12202"/>
                  </a:moveTo>
                  <a:lnTo>
                    <a:pt x="6162" y="12202"/>
                  </a:lnTo>
                  <a:lnTo>
                    <a:pt x="6089" y="12275"/>
                  </a:lnTo>
                  <a:lnTo>
                    <a:pt x="6016" y="12324"/>
                  </a:lnTo>
                  <a:lnTo>
                    <a:pt x="5919" y="12348"/>
                  </a:lnTo>
                  <a:lnTo>
                    <a:pt x="5821" y="12348"/>
                  </a:lnTo>
                  <a:lnTo>
                    <a:pt x="5724" y="12348"/>
                  </a:lnTo>
                  <a:lnTo>
                    <a:pt x="5626" y="12324"/>
                  </a:lnTo>
                  <a:lnTo>
                    <a:pt x="5553" y="12275"/>
                  </a:lnTo>
                  <a:lnTo>
                    <a:pt x="5480" y="12202"/>
                  </a:lnTo>
                  <a:lnTo>
                    <a:pt x="5480" y="12202"/>
                  </a:lnTo>
                  <a:lnTo>
                    <a:pt x="5407" y="12129"/>
                  </a:lnTo>
                  <a:lnTo>
                    <a:pt x="5359" y="12056"/>
                  </a:lnTo>
                  <a:lnTo>
                    <a:pt x="5334" y="11959"/>
                  </a:lnTo>
                  <a:lnTo>
                    <a:pt x="5334" y="11861"/>
                  </a:lnTo>
                  <a:lnTo>
                    <a:pt x="5334" y="11764"/>
                  </a:lnTo>
                  <a:lnTo>
                    <a:pt x="5359" y="11666"/>
                  </a:lnTo>
                  <a:lnTo>
                    <a:pt x="5407" y="11593"/>
                  </a:lnTo>
                  <a:lnTo>
                    <a:pt x="5480" y="11520"/>
                  </a:lnTo>
                  <a:lnTo>
                    <a:pt x="8013" y="8987"/>
                  </a:lnTo>
                  <a:lnTo>
                    <a:pt x="8013" y="8987"/>
                  </a:lnTo>
                  <a:lnTo>
                    <a:pt x="8086" y="8939"/>
                  </a:lnTo>
                  <a:lnTo>
                    <a:pt x="8159" y="8890"/>
                  </a:lnTo>
                  <a:lnTo>
                    <a:pt x="8257" y="8865"/>
                  </a:lnTo>
                  <a:lnTo>
                    <a:pt x="8354" y="8841"/>
                  </a:lnTo>
                  <a:lnTo>
                    <a:pt x="8452" y="8865"/>
                  </a:lnTo>
                  <a:lnTo>
                    <a:pt x="8525" y="8890"/>
                  </a:lnTo>
                  <a:lnTo>
                    <a:pt x="8622" y="8939"/>
                  </a:lnTo>
                  <a:lnTo>
                    <a:pt x="8695" y="8987"/>
                  </a:lnTo>
                  <a:lnTo>
                    <a:pt x="8695" y="8987"/>
                  </a:lnTo>
                  <a:lnTo>
                    <a:pt x="8744" y="9060"/>
                  </a:lnTo>
                  <a:lnTo>
                    <a:pt x="8793" y="9158"/>
                  </a:lnTo>
                  <a:lnTo>
                    <a:pt x="8817" y="9231"/>
                  </a:lnTo>
                  <a:lnTo>
                    <a:pt x="8841" y="9328"/>
                  </a:lnTo>
                  <a:lnTo>
                    <a:pt x="8817" y="9426"/>
                  </a:lnTo>
                  <a:lnTo>
                    <a:pt x="8793" y="9523"/>
                  </a:lnTo>
                  <a:lnTo>
                    <a:pt x="8744" y="9596"/>
                  </a:lnTo>
                  <a:lnTo>
                    <a:pt x="8695" y="9669"/>
                  </a:lnTo>
                  <a:lnTo>
                    <a:pt x="6162" y="12202"/>
                  </a:lnTo>
                  <a:close/>
                  <a:moveTo>
                    <a:pt x="13396" y="7307"/>
                  </a:moveTo>
                  <a:lnTo>
                    <a:pt x="13396" y="7307"/>
                  </a:lnTo>
                  <a:lnTo>
                    <a:pt x="13274" y="7404"/>
                  </a:lnTo>
                  <a:lnTo>
                    <a:pt x="13152" y="7477"/>
                  </a:lnTo>
                  <a:lnTo>
                    <a:pt x="13006" y="7526"/>
                  </a:lnTo>
                  <a:lnTo>
                    <a:pt x="12836" y="7550"/>
                  </a:lnTo>
                  <a:lnTo>
                    <a:pt x="12689" y="7526"/>
                  </a:lnTo>
                  <a:lnTo>
                    <a:pt x="12543" y="7477"/>
                  </a:lnTo>
                  <a:lnTo>
                    <a:pt x="12421" y="7404"/>
                  </a:lnTo>
                  <a:lnTo>
                    <a:pt x="12300" y="7307"/>
                  </a:lnTo>
                  <a:lnTo>
                    <a:pt x="10376" y="5383"/>
                  </a:lnTo>
                  <a:lnTo>
                    <a:pt x="10376" y="5383"/>
                  </a:lnTo>
                  <a:lnTo>
                    <a:pt x="10278" y="5261"/>
                  </a:lnTo>
                  <a:lnTo>
                    <a:pt x="10205" y="5139"/>
                  </a:lnTo>
                  <a:lnTo>
                    <a:pt x="10156" y="4993"/>
                  </a:lnTo>
                  <a:lnTo>
                    <a:pt x="10132" y="4847"/>
                  </a:lnTo>
                  <a:lnTo>
                    <a:pt x="10156" y="4676"/>
                  </a:lnTo>
                  <a:lnTo>
                    <a:pt x="10205" y="4530"/>
                  </a:lnTo>
                  <a:lnTo>
                    <a:pt x="10278" y="4408"/>
                  </a:lnTo>
                  <a:lnTo>
                    <a:pt x="10376" y="4287"/>
                  </a:lnTo>
                  <a:lnTo>
                    <a:pt x="10376" y="4287"/>
                  </a:lnTo>
                  <a:lnTo>
                    <a:pt x="11326" y="3313"/>
                  </a:lnTo>
                  <a:lnTo>
                    <a:pt x="11326" y="3313"/>
                  </a:lnTo>
                  <a:lnTo>
                    <a:pt x="11496" y="3166"/>
                  </a:lnTo>
                  <a:lnTo>
                    <a:pt x="11666" y="3045"/>
                  </a:lnTo>
                  <a:lnTo>
                    <a:pt x="11861" y="2947"/>
                  </a:lnTo>
                  <a:lnTo>
                    <a:pt x="12032" y="2850"/>
                  </a:lnTo>
                  <a:lnTo>
                    <a:pt x="12227" y="2777"/>
                  </a:lnTo>
                  <a:lnTo>
                    <a:pt x="12446" y="2728"/>
                  </a:lnTo>
                  <a:lnTo>
                    <a:pt x="12641" y="2704"/>
                  </a:lnTo>
                  <a:lnTo>
                    <a:pt x="12836" y="2704"/>
                  </a:lnTo>
                  <a:lnTo>
                    <a:pt x="13055" y="2704"/>
                  </a:lnTo>
                  <a:lnTo>
                    <a:pt x="13250" y="2728"/>
                  </a:lnTo>
                  <a:lnTo>
                    <a:pt x="13469" y="2777"/>
                  </a:lnTo>
                  <a:lnTo>
                    <a:pt x="13664" y="2850"/>
                  </a:lnTo>
                  <a:lnTo>
                    <a:pt x="13834" y="2947"/>
                  </a:lnTo>
                  <a:lnTo>
                    <a:pt x="14029" y="3045"/>
                  </a:lnTo>
                  <a:lnTo>
                    <a:pt x="14199" y="3166"/>
                  </a:lnTo>
                  <a:lnTo>
                    <a:pt x="14370" y="3313"/>
                  </a:lnTo>
                  <a:lnTo>
                    <a:pt x="14370" y="3313"/>
                  </a:lnTo>
                  <a:lnTo>
                    <a:pt x="14516" y="3483"/>
                  </a:lnTo>
                  <a:lnTo>
                    <a:pt x="14638" y="3653"/>
                  </a:lnTo>
                  <a:lnTo>
                    <a:pt x="14735" y="3848"/>
                  </a:lnTo>
                  <a:lnTo>
                    <a:pt x="14833" y="4019"/>
                  </a:lnTo>
                  <a:lnTo>
                    <a:pt x="14906" y="4214"/>
                  </a:lnTo>
                  <a:lnTo>
                    <a:pt x="14954" y="4433"/>
                  </a:lnTo>
                  <a:lnTo>
                    <a:pt x="14979" y="4628"/>
                  </a:lnTo>
                  <a:lnTo>
                    <a:pt x="14979" y="4847"/>
                  </a:lnTo>
                  <a:lnTo>
                    <a:pt x="14979" y="5042"/>
                  </a:lnTo>
                  <a:lnTo>
                    <a:pt x="14954" y="5237"/>
                  </a:lnTo>
                  <a:lnTo>
                    <a:pt x="14906" y="5456"/>
                  </a:lnTo>
                  <a:lnTo>
                    <a:pt x="14833" y="5651"/>
                  </a:lnTo>
                  <a:lnTo>
                    <a:pt x="14735" y="5821"/>
                  </a:lnTo>
                  <a:lnTo>
                    <a:pt x="14638" y="6016"/>
                  </a:lnTo>
                  <a:lnTo>
                    <a:pt x="14516" y="6186"/>
                  </a:lnTo>
                  <a:lnTo>
                    <a:pt x="14370" y="6357"/>
                  </a:lnTo>
                  <a:lnTo>
                    <a:pt x="14370" y="6357"/>
                  </a:lnTo>
                  <a:lnTo>
                    <a:pt x="13396" y="7307"/>
                  </a:lnTo>
                  <a:lnTo>
                    <a:pt x="13396" y="7307"/>
                  </a:lnTo>
                  <a:close/>
                </a:path>
              </a:pathLst>
            </a:custGeom>
            <a:noFill/>
            <a:ln w="1217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31" name="Shape 131"/>
            <p:cNvSpPr/>
            <p:nvPr/>
          </p:nvSpPr>
          <p:spPr>
            <a:xfrm>
              <a:off x="595725" y="4668875"/>
              <a:ext cx="73100" cy="73100"/>
            </a:xfrm>
            <a:custGeom>
              <a:avLst/>
              <a:gdLst/>
              <a:ahLst/>
              <a:cxnLst/>
              <a:rect l="0" t="0" r="0" b="0"/>
              <a:pathLst>
                <a:path w="2924" h="2924" fill="none" extrusionOk="0">
                  <a:moveTo>
                    <a:pt x="2656" y="269"/>
                  </a:moveTo>
                  <a:lnTo>
                    <a:pt x="2656" y="269"/>
                  </a:lnTo>
                  <a:lnTo>
                    <a:pt x="2509" y="147"/>
                  </a:lnTo>
                  <a:lnTo>
                    <a:pt x="2363" y="74"/>
                  </a:lnTo>
                  <a:lnTo>
                    <a:pt x="2193" y="25"/>
                  </a:lnTo>
                  <a:lnTo>
                    <a:pt x="2022" y="1"/>
                  </a:lnTo>
                  <a:lnTo>
                    <a:pt x="1852" y="25"/>
                  </a:lnTo>
                  <a:lnTo>
                    <a:pt x="1681" y="74"/>
                  </a:lnTo>
                  <a:lnTo>
                    <a:pt x="1511" y="147"/>
                  </a:lnTo>
                  <a:lnTo>
                    <a:pt x="1365" y="269"/>
                  </a:lnTo>
                  <a:lnTo>
                    <a:pt x="1365" y="269"/>
                  </a:lnTo>
                  <a:lnTo>
                    <a:pt x="1219" y="488"/>
                  </a:lnTo>
                  <a:lnTo>
                    <a:pt x="999" y="829"/>
                  </a:lnTo>
                  <a:lnTo>
                    <a:pt x="561" y="1730"/>
                  </a:lnTo>
                  <a:lnTo>
                    <a:pt x="171" y="2558"/>
                  </a:lnTo>
                  <a:lnTo>
                    <a:pt x="1" y="2924"/>
                  </a:lnTo>
                  <a:lnTo>
                    <a:pt x="1" y="2924"/>
                  </a:lnTo>
                  <a:lnTo>
                    <a:pt x="366" y="2753"/>
                  </a:lnTo>
                  <a:lnTo>
                    <a:pt x="1194" y="2363"/>
                  </a:lnTo>
                  <a:lnTo>
                    <a:pt x="2095" y="1925"/>
                  </a:lnTo>
                  <a:lnTo>
                    <a:pt x="2436" y="1706"/>
                  </a:lnTo>
                  <a:lnTo>
                    <a:pt x="2656" y="1560"/>
                  </a:lnTo>
                  <a:lnTo>
                    <a:pt x="2656" y="1560"/>
                  </a:lnTo>
                  <a:lnTo>
                    <a:pt x="2777" y="1414"/>
                  </a:lnTo>
                  <a:lnTo>
                    <a:pt x="2850" y="1243"/>
                  </a:lnTo>
                  <a:lnTo>
                    <a:pt x="2899" y="1073"/>
                  </a:lnTo>
                  <a:lnTo>
                    <a:pt x="2923" y="902"/>
                  </a:lnTo>
                  <a:lnTo>
                    <a:pt x="2899" y="732"/>
                  </a:lnTo>
                  <a:lnTo>
                    <a:pt x="2850" y="561"/>
                  </a:lnTo>
                  <a:lnTo>
                    <a:pt x="2777" y="415"/>
                  </a:lnTo>
                  <a:lnTo>
                    <a:pt x="2656" y="269"/>
                  </a:lnTo>
                  <a:lnTo>
                    <a:pt x="2656" y="269"/>
                  </a:lnTo>
                  <a:close/>
                </a:path>
              </a:pathLst>
            </a:custGeom>
            <a:noFill/>
            <a:ln w="1217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32" name="Shape 132"/>
            <p:cNvSpPr/>
            <p:nvPr/>
          </p:nvSpPr>
          <p:spPr>
            <a:xfrm>
              <a:off x="652350" y="4711500"/>
              <a:ext cx="46925" cy="46925"/>
            </a:xfrm>
            <a:custGeom>
              <a:avLst/>
              <a:gdLst/>
              <a:ahLst/>
              <a:cxnLst/>
              <a:rect l="0" t="0" r="0" b="0"/>
              <a:pathLst>
                <a:path w="1877" h="1877" fill="none" extrusionOk="0">
                  <a:moveTo>
                    <a:pt x="1657" y="244"/>
                  </a:moveTo>
                  <a:lnTo>
                    <a:pt x="1657" y="244"/>
                  </a:lnTo>
                  <a:lnTo>
                    <a:pt x="1535" y="147"/>
                  </a:lnTo>
                  <a:lnTo>
                    <a:pt x="1413" y="74"/>
                  </a:lnTo>
                  <a:lnTo>
                    <a:pt x="1267" y="25"/>
                  </a:lnTo>
                  <a:lnTo>
                    <a:pt x="1121" y="1"/>
                  </a:lnTo>
                  <a:lnTo>
                    <a:pt x="975" y="25"/>
                  </a:lnTo>
                  <a:lnTo>
                    <a:pt x="829" y="74"/>
                  </a:lnTo>
                  <a:lnTo>
                    <a:pt x="707" y="147"/>
                  </a:lnTo>
                  <a:lnTo>
                    <a:pt x="585" y="244"/>
                  </a:lnTo>
                  <a:lnTo>
                    <a:pt x="585" y="244"/>
                  </a:lnTo>
                  <a:lnTo>
                    <a:pt x="464" y="391"/>
                  </a:lnTo>
                  <a:lnTo>
                    <a:pt x="366" y="610"/>
                  </a:lnTo>
                  <a:lnTo>
                    <a:pt x="269" y="878"/>
                  </a:lnTo>
                  <a:lnTo>
                    <a:pt x="171" y="1170"/>
                  </a:lnTo>
                  <a:lnTo>
                    <a:pt x="50" y="1681"/>
                  </a:lnTo>
                  <a:lnTo>
                    <a:pt x="1" y="1876"/>
                  </a:lnTo>
                  <a:lnTo>
                    <a:pt x="1" y="1876"/>
                  </a:lnTo>
                  <a:lnTo>
                    <a:pt x="220" y="1852"/>
                  </a:lnTo>
                  <a:lnTo>
                    <a:pt x="731" y="1706"/>
                  </a:lnTo>
                  <a:lnTo>
                    <a:pt x="999" y="1633"/>
                  </a:lnTo>
                  <a:lnTo>
                    <a:pt x="1267" y="1535"/>
                  </a:lnTo>
                  <a:lnTo>
                    <a:pt x="1511" y="1413"/>
                  </a:lnTo>
                  <a:lnTo>
                    <a:pt x="1657" y="1316"/>
                  </a:lnTo>
                  <a:lnTo>
                    <a:pt x="1657" y="1316"/>
                  </a:lnTo>
                  <a:lnTo>
                    <a:pt x="1754" y="1194"/>
                  </a:lnTo>
                  <a:lnTo>
                    <a:pt x="1827" y="1048"/>
                  </a:lnTo>
                  <a:lnTo>
                    <a:pt x="1876" y="926"/>
                  </a:lnTo>
                  <a:lnTo>
                    <a:pt x="1876" y="780"/>
                  </a:lnTo>
                  <a:lnTo>
                    <a:pt x="1876" y="634"/>
                  </a:lnTo>
                  <a:lnTo>
                    <a:pt x="1827" y="488"/>
                  </a:lnTo>
                  <a:lnTo>
                    <a:pt x="1754" y="366"/>
                  </a:lnTo>
                  <a:lnTo>
                    <a:pt x="1657" y="244"/>
                  </a:lnTo>
                  <a:lnTo>
                    <a:pt x="1657" y="244"/>
                  </a:lnTo>
                  <a:close/>
                </a:path>
              </a:pathLst>
            </a:custGeom>
            <a:noFill/>
            <a:ln w="1217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33" name="Shape 133"/>
            <p:cNvSpPr/>
            <p:nvPr/>
          </p:nvSpPr>
          <p:spPr>
            <a:xfrm>
              <a:off x="579300" y="4638450"/>
              <a:ext cx="46900" cy="46900"/>
            </a:xfrm>
            <a:custGeom>
              <a:avLst/>
              <a:gdLst/>
              <a:ahLst/>
              <a:cxnLst/>
              <a:rect l="0" t="0" r="0" b="0"/>
              <a:pathLst>
                <a:path w="1876" h="1876" fill="none" extrusionOk="0">
                  <a:moveTo>
                    <a:pt x="1632" y="219"/>
                  </a:moveTo>
                  <a:lnTo>
                    <a:pt x="1632" y="219"/>
                  </a:lnTo>
                  <a:lnTo>
                    <a:pt x="1510" y="122"/>
                  </a:lnTo>
                  <a:lnTo>
                    <a:pt x="1388" y="49"/>
                  </a:lnTo>
                  <a:lnTo>
                    <a:pt x="1242" y="0"/>
                  </a:lnTo>
                  <a:lnTo>
                    <a:pt x="1096" y="0"/>
                  </a:lnTo>
                  <a:lnTo>
                    <a:pt x="950" y="0"/>
                  </a:lnTo>
                  <a:lnTo>
                    <a:pt x="828" y="49"/>
                  </a:lnTo>
                  <a:lnTo>
                    <a:pt x="682" y="122"/>
                  </a:lnTo>
                  <a:lnTo>
                    <a:pt x="560" y="219"/>
                  </a:lnTo>
                  <a:lnTo>
                    <a:pt x="560" y="219"/>
                  </a:lnTo>
                  <a:lnTo>
                    <a:pt x="463" y="366"/>
                  </a:lnTo>
                  <a:lnTo>
                    <a:pt x="341" y="609"/>
                  </a:lnTo>
                  <a:lnTo>
                    <a:pt x="244" y="877"/>
                  </a:lnTo>
                  <a:lnTo>
                    <a:pt x="171" y="1145"/>
                  </a:lnTo>
                  <a:lnTo>
                    <a:pt x="25" y="1656"/>
                  </a:lnTo>
                  <a:lnTo>
                    <a:pt x="0" y="1876"/>
                  </a:lnTo>
                  <a:lnTo>
                    <a:pt x="0" y="1876"/>
                  </a:lnTo>
                  <a:lnTo>
                    <a:pt x="195" y="1827"/>
                  </a:lnTo>
                  <a:lnTo>
                    <a:pt x="707" y="1705"/>
                  </a:lnTo>
                  <a:lnTo>
                    <a:pt x="999" y="1608"/>
                  </a:lnTo>
                  <a:lnTo>
                    <a:pt x="1267" y="1510"/>
                  </a:lnTo>
                  <a:lnTo>
                    <a:pt x="1486" y="1413"/>
                  </a:lnTo>
                  <a:lnTo>
                    <a:pt x="1632" y="1291"/>
                  </a:lnTo>
                  <a:lnTo>
                    <a:pt x="1632" y="1291"/>
                  </a:lnTo>
                  <a:lnTo>
                    <a:pt x="1729" y="1169"/>
                  </a:lnTo>
                  <a:lnTo>
                    <a:pt x="1802" y="1048"/>
                  </a:lnTo>
                  <a:lnTo>
                    <a:pt x="1851" y="901"/>
                  </a:lnTo>
                  <a:lnTo>
                    <a:pt x="1876" y="755"/>
                  </a:lnTo>
                  <a:lnTo>
                    <a:pt x="1851" y="609"/>
                  </a:lnTo>
                  <a:lnTo>
                    <a:pt x="1802" y="463"/>
                  </a:lnTo>
                  <a:lnTo>
                    <a:pt x="1729" y="341"/>
                  </a:lnTo>
                  <a:lnTo>
                    <a:pt x="1632" y="219"/>
                  </a:lnTo>
                  <a:lnTo>
                    <a:pt x="1632" y="219"/>
                  </a:lnTo>
                  <a:close/>
                </a:path>
              </a:pathLst>
            </a:custGeom>
            <a:noFill/>
            <a:ln w="1217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sp>
        <p:nvSpPr>
          <p:cNvPr id="134" name="Shape 134"/>
          <p:cNvSpPr/>
          <p:nvPr/>
        </p:nvSpPr>
        <p:spPr>
          <a:xfrm>
            <a:off x="3936799" y="1094078"/>
            <a:ext cx="161807" cy="154499"/>
          </a:xfrm>
          <a:custGeom>
            <a:avLst/>
            <a:gdLst/>
            <a:ahLst/>
            <a:cxnLst/>
            <a:rect l="0" t="0" r="0" b="0"/>
            <a:pathLst>
              <a:path w="15101" h="14419" fill="none" extrusionOk="0">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noFill/>
          <a:ln w="1217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35" name="Shape 135"/>
          <p:cNvSpPr/>
          <p:nvPr/>
        </p:nvSpPr>
        <p:spPr>
          <a:xfrm rot="2697385">
            <a:off x="5003062" y="1885038"/>
            <a:ext cx="245621" cy="234528"/>
          </a:xfrm>
          <a:custGeom>
            <a:avLst/>
            <a:gdLst/>
            <a:ahLst/>
            <a:cxnLst/>
            <a:rect l="0" t="0" r="0" b="0"/>
            <a:pathLst>
              <a:path w="15101" h="14419" fill="none" extrusionOk="0">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noFill/>
          <a:ln w="1217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36" name="Shape 136"/>
          <p:cNvSpPr/>
          <p:nvPr/>
        </p:nvSpPr>
        <p:spPr>
          <a:xfrm>
            <a:off x="5197375" y="1751150"/>
            <a:ext cx="98383" cy="93975"/>
          </a:xfrm>
          <a:custGeom>
            <a:avLst/>
            <a:gdLst/>
            <a:ahLst/>
            <a:cxnLst/>
            <a:rect l="0" t="0" r="0" b="0"/>
            <a:pathLst>
              <a:path w="15101" h="14419" fill="none" extrusionOk="0">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noFill/>
          <a:ln w="1217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37" name="Shape 137"/>
          <p:cNvSpPr/>
          <p:nvPr/>
        </p:nvSpPr>
        <p:spPr>
          <a:xfrm rot="1280154">
            <a:off x="3824696" y="1560092"/>
            <a:ext cx="98367" cy="93971"/>
          </a:xfrm>
          <a:custGeom>
            <a:avLst/>
            <a:gdLst/>
            <a:ahLst/>
            <a:cxnLst/>
            <a:rect l="0" t="0" r="0" b="0"/>
            <a:pathLst>
              <a:path w="15101" h="14419" fill="none" extrusionOk="0">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noFill/>
          <a:ln w="1217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Tree>
  </p:cSld>
  <p:clrMapOvr>
    <a:masterClrMapping/>
  </p:clrMapOvr>
  <p:transition spd="slow">
    <p:cut/>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grpSp>
        <p:nvGrpSpPr>
          <p:cNvPr id="145" name="Shape 145"/>
          <p:cNvGrpSpPr/>
          <p:nvPr/>
        </p:nvGrpSpPr>
        <p:grpSpPr>
          <a:xfrm>
            <a:off x="916458" y="1019750"/>
            <a:ext cx="214624" cy="214624"/>
            <a:chOff x="2594050" y="1631825"/>
            <a:chExt cx="439625" cy="439625"/>
          </a:xfrm>
        </p:grpSpPr>
        <p:sp>
          <p:nvSpPr>
            <p:cNvPr id="146" name="Shape 146"/>
            <p:cNvSpPr/>
            <p:nvPr/>
          </p:nvSpPr>
          <p:spPr>
            <a:xfrm>
              <a:off x="2594050" y="1883300"/>
              <a:ext cx="188175" cy="188150"/>
            </a:xfrm>
            <a:custGeom>
              <a:avLst/>
              <a:gdLst/>
              <a:ahLst/>
              <a:cxnLst/>
              <a:rect l="0" t="0" r="0" b="0"/>
              <a:pathLst>
                <a:path w="7527" h="7526" fill="none" extrusionOk="0">
                  <a:moveTo>
                    <a:pt x="5992" y="0"/>
                  </a:moveTo>
                  <a:lnTo>
                    <a:pt x="537" y="6430"/>
                  </a:lnTo>
                  <a:lnTo>
                    <a:pt x="1" y="7526"/>
                  </a:lnTo>
                  <a:lnTo>
                    <a:pt x="1097" y="6990"/>
                  </a:lnTo>
                  <a:lnTo>
                    <a:pt x="7526" y="1534"/>
                  </a:lnTo>
                  <a:lnTo>
                    <a:pt x="5992" y="0"/>
                  </a:lnTo>
                  <a:close/>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47" name="Shape 147"/>
            <p:cNvSpPr/>
            <p:nvPr/>
          </p:nvSpPr>
          <p:spPr>
            <a:xfrm>
              <a:off x="2857700" y="1631825"/>
              <a:ext cx="175975" cy="176000"/>
            </a:xfrm>
            <a:custGeom>
              <a:avLst/>
              <a:gdLst/>
              <a:ahLst/>
              <a:cxnLst/>
              <a:rect l="0" t="0" r="0" b="0"/>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48" name="Shape 148"/>
            <p:cNvSpPr/>
            <p:nvPr/>
          </p:nvSpPr>
          <p:spPr>
            <a:xfrm>
              <a:off x="2662850" y="1699400"/>
              <a:ext cx="303250" cy="303250"/>
            </a:xfrm>
            <a:custGeom>
              <a:avLst/>
              <a:gdLst/>
              <a:ahLst/>
              <a:cxnLst/>
              <a:rect l="0" t="0" r="0" b="0"/>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49" name="Shape 149"/>
            <p:cNvSpPr/>
            <p:nvPr/>
          </p:nvSpPr>
          <p:spPr>
            <a:xfrm>
              <a:off x="2814911" y="1754061"/>
              <a:ext cx="49950" cy="49950"/>
            </a:xfrm>
            <a:custGeom>
              <a:avLst/>
              <a:gdLst/>
              <a:ahLst/>
              <a:cxnLst/>
              <a:rect l="0" t="0" r="0" b="0"/>
              <a:pathLst>
                <a:path w="1998" h="1998" fill="none" extrusionOk="0">
                  <a:moveTo>
                    <a:pt x="1" y="1997"/>
                  </a:moveTo>
                  <a:lnTo>
                    <a:pt x="1998" y="0"/>
                  </a:lnTo>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pic>
        <p:nvPicPr>
          <p:cNvPr id="12290" name="Picture 2" descr="走進阿里山，療癒師領路，找到與森林共處的姿勢！ - 天下雜誌出版好書精選- 微笑台灣- 用深度旅遊體驗鄉鎮魅力"/>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1640" y="478135"/>
            <a:ext cx="7560839" cy="453650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cut/>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綠色觀點】取得森林碳權後，去哪裡買賣？ - INSID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411510"/>
            <a:ext cx="8497052" cy="44439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32212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俄羅斯森林裡的小木屋別隨便進入？小心有去無回- 搜奇- 網推"/>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195486"/>
            <a:ext cx="7272808" cy="48559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180363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文字版面配置區 2"/>
          <p:cNvSpPr>
            <a:spLocks noGrp="1"/>
          </p:cNvSpPr>
          <p:nvPr>
            <p:ph type="body" idx="1"/>
          </p:nvPr>
        </p:nvSpPr>
        <p:spPr/>
        <p:txBody>
          <a:bodyPr/>
          <a:lstStyle/>
          <a:p>
            <a:endParaRPr lang="zh-TW" altLang="en-US"/>
          </a:p>
        </p:txBody>
      </p:sp>
      <p:sp>
        <p:nvSpPr>
          <p:cNvPr id="4" name="文字版面配置區 3"/>
          <p:cNvSpPr>
            <a:spLocks noGrp="1"/>
          </p:cNvSpPr>
          <p:nvPr>
            <p:ph type="body" idx="2"/>
          </p:nvPr>
        </p:nvSpPr>
        <p:spPr/>
        <p:txBody>
          <a:bodyPr/>
          <a:lstStyle/>
          <a:p>
            <a:endParaRPr lang="zh-TW" altLang="en-US"/>
          </a:p>
        </p:txBody>
      </p:sp>
      <p:pic>
        <p:nvPicPr>
          <p:cNvPr id="5" name="Picture 2" descr="綠色觀點】取得森林碳權後，去哪裡買賣？ - INSID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9801" y="417587"/>
            <a:ext cx="8497052" cy="4443958"/>
          </a:xfrm>
          <a:prstGeom prst="rect">
            <a:avLst/>
          </a:prstGeom>
          <a:noFill/>
          <a:extLst>
            <a:ext uri="{909E8E84-426E-40DD-AFC4-6F175D3DCCD1}">
              <a14:hiddenFill xmlns:a14="http://schemas.microsoft.com/office/drawing/2010/main">
                <a:solidFill>
                  <a:srgbClr val="FFFFFF"/>
                </a:solidFill>
              </a14:hiddenFill>
            </a:ext>
          </a:extLst>
        </p:spPr>
      </p:pic>
      <p:sp>
        <p:nvSpPr>
          <p:cNvPr id="6" name="文字方塊 5"/>
          <p:cNvSpPr txBox="1"/>
          <p:nvPr/>
        </p:nvSpPr>
        <p:spPr>
          <a:xfrm>
            <a:off x="4178090" y="924114"/>
            <a:ext cx="4570482" cy="369332"/>
          </a:xfrm>
          <a:prstGeom prst="rect">
            <a:avLst/>
          </a:prstGeom>
          <a:solidFill>
            <a:srgbClr val="FFFF00"/>
          </a:solidFill>
        </p:spPr>
        <p:txBody>
          <a:bodyPr wrap="none" rtlCol="0">
            <a:spAutoFit/>
          </a:bodyPr>
          <a:lstStyle/>
          <a:p>
            <a:r>
              <a:rPr lang="zh-TW" altLang="en-US" sz="1800" dirty="0" smtClean="0"/>
              <a:t>Ａ．</a:t>
            </a:r>
            <a:r>
              <a:rPr lang="zh-TW" altLang="zh-TW" sz="1800" dirty="0" smtClean="0"/>
              <a:t>直接</a:t>
            </a:r>
            <a:r>
              <a:rPr lang="zh-TW" altLang="zh-TW" sz="1800" dirty="0"/>
              <a:t>前去敲門，詢問屋主走出森林的路</a:t>
            </a:r>
            <a:endParaRPr lang="zh-TW" altLang="en-US" sz="1800" dirty="0"/>
          </a:p>
        </p:txBody>
      </p:sp>
      <p:sp>
        <p:nvSpPr>
          <p:cNvPr id="7" name="矩形 6"/>
          <p:cNvSpPr/>
          <p:nvPr/>
        </p:nvSpPr>
        <p:spPr>
          <a:xfrm>
            <a:off x="4173501" y="1635645"/>
            <a:ext cx="4593352" cy="646331"/>
          </a:xfrm>
          <a:prstGeom prst="rect">
            <a:avLst/>
          </a:prstGeom>
          <a:solidFill>
            <a:srgbClr val="FFFF00"/>
          </a:solidFill>
        </p:spPr>
        <p:txBody>
          <a:bodyPr wrap="square">
            <a:spAutoFit/>
          </a:bodyPr>
          <a:lstStyle/>
          <a:p>
            <a:pPr lvl="0"/>
            <a:r>
              <a:rPr lang="zh-TW" altLang="en-US" sz="1800" dirty="0" smtClean="0"/>
              <a:t>Ｂ．</a:t>
            </a:r>
            <a:r>
              <a:rPr lang="zh-TW" altLang="zh-TW" sz="1800" dirty="0" smtClean="0"/>
              <a:t>先在門外觀察一會兒，再敲門向屋主借用電話聯絡家人</a:t>
            </a:r>
            <a:endParaRPr lang="zh-TW" altLang="zh-TW" sz="1800" dirty="0"/>
          </a:p>
        </p:txBody>
      </p:sp>
      <p:sp>
        <p:nvSpPr>
          <p:cNvPr id="8" name="矩形 7"/>
          <p:cNvSpPr/>
          <p:nvPr/>
        </p:nvSpPr>
        <p:spPr>
          <a:xfrm>
            <a:off x="4173501" y="2621638"/>
            <a:ext cx="2723823" cy="369332"/>
          </a:xfrm>
          <a:prstGeom prst="rect">
            <a:avLst/>
          </a:prstGeom>
          <a:solidFill>
            <a:srgbClr val="FFFF00"/>
          </a:solidFill>
        </p:spPr>
        <p:txBody>
          <a:bodyPr wrap="none">
            <a:spAutoFit/>
          </a:bodyPr>
          <a:lstStyle/>
          <a:p>
            <a:pPr lvl="0"/>
            <a:r>
              <a:rPr lang="zh-TW" altLang="en-US" sz="1800" dirty="0" smtClean="0"/>
              <a:t>Ｃ．</a:t>
            </a:r>
            <a:r>
              <a:rPr lang="zh-TW" altLang="zh-TW" sz="1800" dirty="0" smtClean="0"/>
              <a:t>返</a:t>
            </a:r>
            <a:r>
              <a:rPr lang="zh-TW" altLang="zh-TW" sz="1800" dirty="0"/>
              <a:t>頭往回走，不求助</a:t>
            </a:r>
          </a:p>
        </p:txBody>
      </p:sp>
    </p:spTree>
    <p:extLst>
      <p:ext uri="{BB962C8B-B14F-4D97-AF65-F5344CB8AC3E}">
        <p14:creationId xmlns:p14="http://schemas.microsoft.com/office/powerpoint/2010/main" val="231287602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331640" y="195486"/>
            <a:ext cx="7632848" cy="4893647"/>
          </a:xfrm>
          <a:prstGeom prst="rect">
            <a:avLst/>
          </a:prstGeom>
          <a:solidFill>
            <a:schemeClr val="accent4">
              <a:lumMod val="20000"/>
              <a:lumOff val="80000"/>
            </a:schemeClr>
          </a:solidFill>
        </p:spPr>
        <p:txBody>
          <a:bodyPr wrap="square">
            <a:spAutoFit/>
          </a:bodyPr>
          <a:lstStyle/>
          <a:p>
            <a:pPr lvl="0">
              <a:lnSpc>
                <a:spcPct val="150000"/>
              </a:lnSpc>
            </a:pPr>
            <a:r>
              <a:rPr lang="zh-TW" altLang="en-US" sz="1600" b="1" dirty="0" smtClean="0"/>
              <a:t>Ａ．</a:t>
            </a:r>
            <a:r>
              <a:rPr lang="zh-TW" altLang="zh-TW" sz="1600" b="1" dirty="0" smtClean="0"/>
              <a:t>直接</a:t>
            </a:r>
            <a:r>
              <a:rPr lang="zh-TW" altLang="zh-TW" sz="1600" b="1" dirty="0"/>
              <a:t>前去敲門，詢問屋主走出森林的路</a:t>
            </a:r>
          </a:p>
          <a:p>
            <a:pPr marL="285750" indent="-285750">
              <a:lnSpc>
                <a:spcPct val="150000"/>
              </a:lnSpc>
              <a:buFont typeface="Arial" panose="020B0604020202020204" pitchFamily="34" charset="0"/>
              <a:buChar char="•"/>
            </a:pPr>
            <a:r>
              <a:rPr lang="zh-TW" altLang="zh-TW" sz="1600" dirty="0"/>
              <a:t>你是一個遇到急迫問題會想嘗試解決的人，不過有時候礙於某些客觀情況難以實現對於你由衷堅信且確定的事情。你有時會試著為自己做出適度的辯論與堅持，但也不會到固執的地步。</a:t>
            </a:r>
          </a:p>
          <a:p>
            <a:pPr marL="285750" indent="-285750">
              <a:lnSpc>
                <a:spcPct val="150000"/>
              </a:lnSpc>
              <a:buFont typeface="Arial" panose="020B0604020202020204" pitchFamily="34" charset="0"/>
              <a:buChar char="•"/>
            </a:pPr>
            <a:r>
              <a:rPr lang="zh-TW" altLang="zh-TW" sz="1600" dirty="0"/>
              <a:t>你自覺對關係是相對重視的，對朋友你能維持尚且滿意的品質。</a:t>
            </a:r>
          </a:p>
          <a:p>
            <a:pPr lvl="0">
              <a:lnSpc>
                <a:spcPct val="150000"/>
              </a:lnSpc>
            </a:pPr>
            <a:r>
              <a:rPr lang="zh-TW" altLang="en-US" sz="1600" b="1" dirty="0" smtClean="0"/>
              <a:t>Ｂ．</a:t>
            </a:r>
            <a:r>
              <a:rPr lang="zh-TW" altLang="zh-TW" sz="1600" b="1" dirty="0" smtClean="0"/>
              <a:t>先</a:t>
            </a:r>
            <a:r>
              <a:rPr lang="zh-TW" altLang="zh-TW" sz="1600" b="1" dirty="0"/>
              <a:t>在門外觀察一會兒，再敲門向屋主借用電話聯絡家人</a:t>
            </a:r>
          </a:p>
          <a:p>
            <a:pPr marL="285750" indent="-285750">
              <a:lnSpc>
                <a:spcPct val="150000"/>
              </a:lnSpc>
              <a:buFont typeface="Arial" panose="020B0604020202020204" pitchFamily="34" charset="0"/>
              <a:buChar char="•"/>
            </a:pPr>
            <a:r>
              <a:rPr lang="zh-TW" altLang="zh-TW" sz="1600" dirty="0"/>
              <a:t>大部分的時候，你做事情算謹慎，不會太過躁進，不過有時候你在回顧自己處理事情時，會後悔自己還有地方應該可以做的更好。</a:t>
            </a:r>
          </a:p>
          <a:p>
            <a:pPr marL="285750" indent="-285750">
              <a:lnSpc>
                <a:spcPct val="150000"/>
              </a:lnSpc>
              <a:buFont typeface="Arial" panose="020B0604020202020204" pitchFamily="34" charset="0"/>
              <a:buChar char="•"/>
            </a:pPr>
            <a:r>
              <a:rPr lang="zh-TW" altLang="zh-TW" sz="1600" dirty="0"/>
              <a:t>關係對你來說是很重要的，有時候身邊親友或同事的反應會影響你的</a:t>
            </a:r>
            <a:r>
              <a:rPr lang="zh-TW" altLang="zh-TW" sz="1600" dirty="0" smtClean="0"/>
              <a:t>心情</a:t>
            </a:r>
            <a:r>
              <a:rPr lang="zh-TW" altLang="en-US" sz="1600" dirty="0" smtClean="0"/>
              <a:t>。</a:t>
            </a:r>
            <a:endParaRPr lang="zh-TW" altLang="zh-TW" sz="1600" dirty="0"/>
          </a:p>
          <a:p>
            <a:pPr lvl="0">
              <a:lnSpc>
                <a:spcPct val="150000"/>
              </a:lnSpc>
            </a:pPr>
            <a:r>
              <a:rPr lang="zh-TW" altLang="en-US" sz="1600" b="1" dirty="0" smtClean="0"/>
              <a:t>Ｃ．</a:t>
            </a:r>
            <a:r>
              <a:rPr lang="zh-TW" altLang="zh-TW" sz="1600" b="1" dirty="0" smtClean="0"/>
              <a:t>返</a:t>
            </a:r>
            <a:r>
              <a:rPr lang="zh-TW" altLang="zh-TW" sz="1600" b="1" dirty="0"/>
              <a:t>頭往回走，不求助</a:t>
            </a:r>
          </a:p>
          <a:p>
            <a:pPr marL="285750" indent="-285750">
              <a:lnSpc>
                <a:spcPct val="150000"/>
              </a:lnSpc>
              <a:buFont typeface="Arial" panose="020B0604020202020204" pitchFamily="34" charset="0"/>
              <a:buChar char="•"/>
            </a:pPr>
            <a:r>
              <a:rPr lang="zh-TW" altLang="zh-TW" sz="1600" dirty="0"/>
              <a:t>對於不太有把握的情況，通常你會比較保守的面對，試圖避免失敗的結果。</a:t>
            </a:r>
          </a:p>
          <a:p>
            <a:pPr marL="285750" indent="-285750">
              <a:lnSpc>
                <a:spcPct val="150000"/>
              </a:lnSpc>
              <a:buFont typeface="Arial" panose="020B0604020202020204" pitchFamily="34" charset="0"/>
              <a:buChar char="•"/>
            </a:pPr>
            <a:r>
              <a:rPr lang="zh-TW" altLang="zh-TW" sz="1600" dirty="0"/>
              <a:t>關係對你來說，是有輕重的區別，面對不熟悉的人際場合，你的內心有時候會在意自己的表現是否得常。</a:t>
            </a:r>
          </a:p>
        </p:txBody>
      </p:sp>
    </p:spTree>
    <p:extLst>
      <p:ext uri="{BB962C8B-B14F-4D97-AF65-F5344CB8AC3E}">
        <p14:creationId xmlns:p14="http://schemas.microsoft.com/office/powerpoint/2010/main" val="203726080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403648" y="771550"/>
            <a:ext cx="5711030" cy="435599"/>
          </a:xfrm>
        </p:spPr>
        <p:txBody>
          <a:bodyPr/>
          <a:lstStyle/>
          <a:p>
            <a:r>
              <a:rPr lang="zh-TW" altLang="zh-TW" dirty="0"/>
              <a:t>請你依據認同的程度，從</a:t>
            </a:r>
            <a:r>
              <a:rPr lang="en-US" altLang="zh-TW" dirty="0"/>
              <a:t>0-5</a:t>
            </a:r>
            <a:r>
              <a:rPr lang="zh-TW" altLang="zh-TW" dirty="0"/>
              <a:t>分</a:t>
            </a:r>
            <a:r>
              <a:rPr lang="zh-TW" altLang="zh-TW" dirty="0" smtClean="0"/>
              <a:t>評分</a:t>
            </a:r>
            <a:r>
              <a:rPr lang="zh-TW" altLang="zh-TW" dirty="0"/>
              <a:t/>
            </a:r>
            <a:br>
              <a:rPr lang="zh-TW" altLang="zh-TW" dirty="0"/>
            </a:br>
            <a:endParaRPr lang="zh-TW" altLang="en-US" dirty="0"/>
          </a:p>
        </p:txBody>
      </p:sp>
      <p:sp>
        <p:nvSpPr>
          <p:cNvPr id="5" name="文字方塊 4"/>
          <p:cNvSpPr txBox="1"/>
          <p:nvPr/>
        </p:nvSpPr>
        <p:spPr>
          <a:xfrm>
            <a:off x="1331640" y="1435591"/>
            <a:ext cx="6596678" cy="400110"/>
          </a:xfrm>
          <a:prstGeom prst="rect">
            <a:avLst/>
          </a:prstGeom>
          <a:noFill/>
        </p:spPr>
        <p:txBody>
          <a:bodyPr wrap="none" rtlCol="0">
            <a:spAutoFit/>
          </a:bodyPr>
          <a:lstStyle/>
          <a:p>
            <a:r>
              <a:rPr lang="zh-TW" altLang="zh-TW" sz="2000" dirty="0" smtClean="0"/>
              <a:t>分數</a:t>
            </a:r>
            <a:r>
              <a:rPr lang="zh-TW" altLang="zh-TW" sz="2000" dirty="0"/>
              <a:t>越高代表你認為這個描述越符合你對自己理解的</a:t>
            </a:r>
            <a:r>
              <a:rPr lang="zh-TW" altLang="zh-TW" sz="2000" dirty="0" smtClean="0"/>
              <a:t>狀態</a:t>
            </a:r>
            <a:endParaRPr lang="zh-TW" altLang="zh-TW" sz="2000" dirty="0"/>
          </a:p>
        </p:txBody>
      </p:sp>
      <p:sp>
        <p:nvSpPr>
          <p:cNvPr id="6" name="AutoShape 2" descr="http://feature.parenting.com.tw/109fakenews/images/titleC.sv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pic>
        <p:nvPicPr>
          <p:cNvPr id="15364" name="Picture 4" descr="https://tse4.mm.bing.net/th?id=OIP.VOXybBxq8wgWHITEaeNcCgAAAA&amp;pid=Api&amp;P=0&amp;w=557&amp;h=18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17711" y="2571750"/>
            <a:ext cx="4824536" cy="16346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4200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364"/>
                                        </p:tgtEl>
                                        <p:attrNameLst>
                                          <p:attrName>style.visibility</p:attrName>
                                        </p:attrNameLst>
                                      </p:cBhvr>
                                      <p:to>
                                        <p:strVal val="visible"/>
                                      </p:to>
                                    </p:set>
                                    <p:anim calcmode="lin" valueType="num">
                                      <p:cBhvr additive="base">
                                        <p:cTn id="7" dur="500" fill="hold"/>
                                        <p:tgtEl>
                                          <p:spTgt spid="15364"/>
                                        </p:tgtEl>
                                        <p:attrNameLst>
                                          <p:attrName>ppt_x</p:attrName>
                                        </p:attrNameLst>
                                      </p:cBhvr>
                                      <p:tavLst>
                                        <p:tav tm="0">
                                          <p:val>
                                            <p:strVal val="#ppt_x"/>
                                          </p:val>
                                        </p:tav>
                                        <p:tav tm="100000">
                                          <p:val>
                                            <p:strVal val="#ppt_x"/>
                                          </p:val>
                                        </p:tav>
                                      </p:tavLst>
                                    </p:anim>
                                    <p:anim calcmode="lin" valueType="num">
                                      <p:cBhvr additive="base">
                                        <p:cTn id="8" dur="500" fill="hold"/>
                                        <p:tgtEl>
                                          <p:spTgt spid="1536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Shape 154"/>
          <p:cNvSpPr txBox="1">
            <a:spLocks noGrp="1"/>
          </p:cNvSpPr>
          <p:nvPr>
            <p:ph type="title"/>
          </p:nvPr>
        </p:nvSpPr>
        <p:spPr>
          <a:xfrm>
            <a:off x="1381250" y="922668"/>
            <a:ext cx="3878399" cy="435599"/>
          </a:xfrm>
          <a:prstGeom prst="rect">
            <a:avLst/>
          </a:prstGeom>
        </p:spPr>
        <p:txBody>
          <a:bodyPr lIns="91425" tIns="91425" rIns="91425" bIns="91425" anchor="ctr" anchorCtr="0">
            <a:noAutofit/>
          </a:bodyPr>
          <a:lstStyle/>
          <a:p>
            <a:pPr lvl="0">
              <a:lnSpc>
                <a:spcPct val="150000"/>
              </a:lnSpc>
            </a:pPr>
            <a:r>
              <a:rPr lang="zh-TW" altLang="zh-TW" dirty="0"/>
              <a:t>巴南效應（</a:t>
            </a:r>
            <a:r>
              <a:rPr lang="en-US" altLang="zh-TW" dirty="0"/>
              <a:t>Barnum effect</a:t>
            </a:r>
            <a:r>
              <a:rPr lang="zh-TW" altLang="zh-TW" dirty="0" smtClean="0"/>
              <a:t>）</a:t>
            </a:r>
            <a:r>
              <a:rPr lang="en-US" altLang="zh-TW" dirty="0" smtClean="0"/>
              <a:t/>
            </a:r>
            <a:br>
              <a:rPr lang="en-US" altLang="zh-TW" dirty="0" smtClean="0"/>
            </a:br>
            <a:r>
              <a:rPr lang="zh-TW" altLang="en-US" dirty="0" smtClean="0"/>
              <a:t>美國心理學家</a:t>
            </a:r>
            <a:endParaRPr lang="en" dirty="0"/>
          </a:p>
        </p:txBody>
      </p:sp>
      <p:grpSp>
        <p:nvGrpSpPr>
          <p:cNvPr id="158" name="Shape 158"/>
          <p:cNvGrpSpPr/>
          <p:nvPr/>
        </p:nvGrpSpPr>
        <p:grpSpPr>
          <a:xfrm>
            <a:off x="916458" y="1019750"/>
            <a:ext cx="214624" cy="214624"/>
            <a:chOff x="2594050" y="1631825"/>
            <a:chExt cx="439625" cy="439625"/>
          </a:xfrm>
        </p:grpSpPr>
        <p:sp>
          <p:nvSpPr>
            <p:cNvPr id="159" name="Shape 159"/>
            <p:cNvSpPr/>
            <p:nvPr/>
          </p:nvSpPr>
          <p:spPr>
            <a:xfrm>
              <a:off x="2594050" y="1883300"/>
              <a:ext cx="188175" cy="188150"/>
            </a:xfrm>
            <a:custGeom>
              <a:avLst/>
              <a:gdLst/>
              <a:ahLst/>
              <a:cxnLst/>
              <a:rect l="0" t="0" r="0" b="0"/>
              <a:pathLst>
                <a:path w="7527" h="7526" fill="none" extrusionOk="0">
                  <a:moveTo>
                    <a:pt x="5992" y="0"/>
                  </a:moveTo>
                  <a:lnTo>
                    <a:pt x="537" y="6430"/>
                  </a:lnTo>
                  <a:lnTo>
                    <a:pt x="1" y="7526"/>
                  </a:lnTo>
                  <a:lnTo>
                    <a:pt x="1097" y="6990"/>
                  </a:lnTo>
                  <a:lnTo>
                    <a:pt x="7526" y="1534"/>
                  </a:lnTo>
                  <a:lnTo>
                    <a:pt x="5992" y="0"/>
                  </a:lnTo>
                  <a:close/>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60" name="Shape 160"/>
            <p:cNvSpPr/>
            <p:nvPr/>
          </p:nvSpPr>
          <p:spPr>
            <a:xfrm>
              <a:off x="2857700" y="1631825"/>
              <a:ext cx="175975" cy="176000"/>
            </a:xfrm>
            <a:custGeom>
              <a:avLst/>
              <a:gdLst/>
              <a:ahLst/>
              <a:cxnLst/>
              <a:rect l="0" t="0" r="0" b="0"/>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61" name="Shape 161"/>
            <p:cNvSpPr/>
            <p:nvPr/>
          </p:nvSpPr>
          <p:spPr>
            <a:xfrm>
              <a:off x="2662850" y="1699400"/>
              <a:ext cx="303250" cy="303250"/>
            </a:xfrm>
            <a:custGeom>
              <a:avLst/>
              <a:gdLst/>
              <a:ahLst/>
              <a:cxnLst/>
              <a:rect l="0" t="0" r="0" b="0"/>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62" name="Shape 162"/>
            <p:cNvSpPr/>
            <p:nvPr/>
          </p:nvSpPr>
          <p:spPr>
            <a:xfrm>
              <a:off x="2814911" y="1754061"/>
              <a:ext cx="49950" cy="49950"/>
            </a:xfrm>
            <a:custGeom>
              <a:avLst/>
              <a:gdLst/>
              <a:ahLst/>
              <a:cxnLst/>
              <a:rect l="0" t="0" r="0" b="0"/>
              <a:pathLst>
                <a:path w="1998" h="1998" fill="none" extrusionOk="0">
                  <a:moveTo>
                    <a:pt x="1" y="1997"/>
                  </a:moveTo>
                  <a:lnTo>
                    <a:pt x="1998" y="0"/>
                  </a:lnTo>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sp>
        <p:nvSpPr>
          <p:cNvPr id="5" name="矩形 4"/>
          <p:cNvSpPr/>
          <p:nvPr/>
        </p:nvSpPr>
        <p:spPr>
          <a:xfrm>
            <a:off x="467544" y="2355726"/>
            <a:ext cx="7687990" cy="923330"/>
          </a:xfrm>
          <a:prstGeom prst="rect">
            <a:avLst/>
          </a:prstGeom>
        </p:spPr>
        <p:txBody>
          <a:bodyPr wrap="square">
            <a:spAutoFit/>
          </a:bodyPr>
          <a:lstStyle/>
          <a:p>
            <a:pPr marL="285750" indent="-285750">
              <a:lnSpc>
                <a:spcPct val="150000"/>
              </a:lnSpc>
              <a:buFont typeface="Arial" panose="020B0604020202020204" pitchFamily="34" charset="0"/>
              <a:buChar char="•"/>
            </a:pPr>
            <a:r>
              <a:rPr lang="zh-TW" altLang="zh-TW" sz="1800" dirty="0"/>
              <a:t>人們會對於他們認為是為自己量身訂做的一些人格描述給予高度的認同</a:t>
            </a:r>
          </a:p>
          <a:p>
            <a:pPr marL="285750" indent="-285750">
              <a:lnSpc>
                <a:spcPct val="150000"/>
              </a:lnSpc>
              <a:buFont typeface="Arial" panose="020B0604020202020204" pitchFamily="34" charset="0"/>
              <a:buChar char="•"/>
            </a:pPr>
            <a:r>
              <a:rPr lang="zh-TW" altLang="zh-TW" sz="1800" dirty="0"/>
              <a:t>人不那麼了解自己</a:t>
            </a:r>
          </a:p>
        </p:txBody>
      </p:sp>
    </p:spTree>
  </p:cSld>
  <p:clrMapOvr>
    <a:masterClrMapping/>
  </p:clrMapOvr>
  <p:transition spd="slow">
    <p:cut/>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cxnSp>
        <p:nvCxnSpPr>
          <p:cNvPr id="168" name="Shape 168"/>
          <p:cNvCxnSpPr/>
          <p:nvPr/>
        </p:nvCxnSpPr>
        <p:spPr>
          <a:xfrm>
            <a:off x="-6450" y="1131725"/>
            <a:ext cx="9150599" cy="0"/>
          </a:xfrm>
          <a:prstGeom prst="straightConnector1">
            <a:avLst/>
          </a:prstGeom>
          <a:noFill/>
          <a:ln w="9525" cap="flat" cmpd="sng">
            <a:solidFill>
              <a:srgbClr val="CCCCCC"/>
            </a:solidFill>
            <a:prstDash val="solid"/>
            <a:round/>
            <a:headEnd type="none" w="lg" len="lg"/>
            <a:tailEnd type="none" w="lg" len="lg"/>
          </a:ln>
        </p:spPr>
      </p:cxnSp>
      <p:pic>
        <p:nvPicPr>
          <p:cNvPr id="169" name="Shape 169"/>
          <p:cNvPicPr preferRelativeResize="0"/>
          <p:nvPr/>
        </p:nvPicPr>
        <p:blipFill>
          <a:blip r:embed="rId3">
            <a:alphaModFix/>
          </a:blip>
          <a:stretch>
            <a:fillRect/>
          </a:stretch>
        </p:blipFill>
        <p:spPr>
          <a:xfrm>
            <a:off x="384700" y="878850"/>
            <a:ext cx="3654299" cy="3654299"/>
          </a:xfrm>
          <a:prstGeom prst="ellipse">
            <a:avLst/>
          </a:prstGeom>
          <a:noFill/>
          <a:ln>
            <a:noFill/>
          </a:ln>
        </p:spPr>
      </p:pic>
      <p:sp>
        <p:nvSpPr>
          <p:cNvPr id="170" name="Shape 170"/>
          <p:cNvSpPr/>
          <p:nvPr/>
        </p:nvSpPr>
        <p:spPr>
          <a:xfrm>
            <a:off x="625400" y="736699"/>
            <a:ext cx="790199" cy="790199"/>
          </a:xfrm>
          <a:prstGeom prst="ellipse">
            <a:avLst/>
          </a:prstGeom>
          <a:solidFill>
            <a:srgbClr val="FFCD00"/>
          </a:solidFill>
          <a:ln>
            <a:noFill/>
          </a:ln>
        </p:spPr>
        <p:txBody>
          <a:bodyPr lIns="91425" tIns="91425" rIns="91425" bIns="91425" anchor="ctr" anchorCtr="0">
            <a:noAutofit/>
          </a:bodyPr>
          <a:lstStyle/>
          <a:p>
            <a:pPr lvl="0" rtl="0">
              <a:spcBef>
                <a:spcPts val="0"/>
              </a:spcBef>
              <a:buNone/>
            </a:pPr>
            <a:endParaRPr/>
          </a:p>
        </p:txBody>
      </p:sp>
      <p:grpSp>
        <p:nvGrpSpPr>
          <p:cNvPr id="171" name="Shape 171"/>
          <p:cNvGrpSpPr/>
          <p:nvPr/>
        </p:nvGrpSpPr>
        <p:grpSpPr>
          <a:xfrm>
            <a:off x="842317" y="975119"/>
            <a:ext cx="356203" cy="313212"/>
            <a:chOff x="1929775" y="320925"/>
            <a:chExt cx="423800" cy="372650"/>
          </a:xfrm>
        </p:grpSpPr>
        <p:sp>
          <p:nvSpPr>
            <p:cNvPr id="172" name="Shape 172"/>
            <p:cNvSpPr/>
            <p:nvPr/>
          </p:nvSpPr>
          <p:spPr>
            <a:xfrm>
              <a:off x="1929775" y="320925"/>
              <a:ext cx="423800" cy="372650"/>
            </a:xfrm>
            <a:custGeom>
              <a:avLst/>
              <a:gdLst/>
              <a:ahLst/>
              <a:cxnLst/>
              <a:rect l="0" t="0" r="0" b="0"/>
              <a:pathLst>
                <a:path w="16952" h="14906" fill="none" extrusionOk="0">
                  <a:moveTo>
                    <a:pt x="16172" y="0"/>
                  </a:moveTo>
                  <a:lnTo>
                    <a:pt x="780" y="0"/>
                  </a:lnTo>
                  <a:lnTo>
                    <a:pt x="780" y="0"/>
                  </a:lnTo>
                  <a:lnTo>
                    <a:pt x="634" y="25"/>
                  </a:lnTo>
                  <a:lnTo>
                    <a:pt x="488" y="73"/>
                  </a:lnTo>
                  <a:lnTo>
                    <a:pt x="341" y="146"/>
                  </a:lnTo>
                  <a:lnTo>
                    <a:pt x="220" y="244"/>
                  </a:lnTo>
                  <a:lnTo>
                    <a:pt x="122" y="341"/>
                  </a:lnTo>
                  <a:lnTo>
                    <a:pt x="74" y="487"/>
                  </a:lnTo>
                  <a:lnTo>
                    <a:pt x="25" y="634"/>
                  </a:lnTo>
                  <a:lnTo>
                    <a:pt x="0" y="780"/>
                  </a:lnTo>
                  <a:lnTo>
                    <a:pt x="0" y="14126"/>
                  </a:lnTo>
                  <a:lnTo>
                    <a:pt x="0" y="14126"/>
                  </a:lnTo>
                  <a:lnTo>
                    <a:pt x="25" y="14272"/>
                  </a:lnTo>
                  <a:lnTo>
                    <a:pt x="74" y="14418"/>
                  </a:lnTo>
                  <a:lnTo>
                    <a:pt x="122" y="14565"/>
                  </a:lnTo>
                  <a:lnTo>
                    <a:pt x="220" y="14662"/>
                  </a:lnTo>
                  <a:lnTo>
                    <a:pt x="341" y="14759"/>
                  </a:lnTo>
                  <a:lnTo>
                    <a:pt x="488" y="14832"/>
                  </a:lnTo>
                  <a:lnTo>
                    <a:pt x="634" y="14881"/>
                  </a:lnTo>
                  <a:lnTo>
                    <a:pt x="780" y="14906"/>
                  </a:lnTo>
                  <a:lnTo>
                    <a:pt x="16172" y="14906"/>
                  </a:lnTo>
                  <a:lnTo>
                    <a:pt x="16172" y="14906"/>
                  </a:lnTo>
                  <a:lnTo>
                    <a:pt x="16318" y="14881"/>
                  </a:lnTo>
                  <a:lnTo>
                    <a:pt x="16464" y="14832"/>
                  </a:lnTo>
                  <a:lnTo>
                    <a:pt x="16611" y="14759"/>
                  </a:lnTo>
                  <a:lnTo>
                    <a:pt x="16732" y="14662"/>
                  </a:lnTo>
                  <a:lnTo>
                    <a:pt x="16830" y="14565"/>
                  </a:lnTo>
                  <a:lnTo>
                    <a:pt x="16878" y="14418"/>
                  </a:lnTo>
                  <a:lnTo>
                    <a:pt x="16927" y="14272"/>
                  </a:lnTo>
                  <a:lnTo>
                    <a:pt x="16952" y="14126"/>
                  </a:lnTo>
                  <a:lnTo>
                    <a:pt x="16952" y="780"/>
                  </a:lnTo>
                  <a:lnTo>
                    <a:pt x="16952" y="780"/>
                  </a:lnTo>
                  <a:lnTo>
                    <a:pt x="16927" y="634"/>
                  </a:lnTo>
                  <a:lnTo>
                    <a:pt x="16878" y="487"/>
                  </a:lnTo>
                  <a:lnTo>
                    <a:pt x="16830" y="341"/>
                  </a:lnTo>
                  <a:lnTo>
                    <a:pt x="16732" y="244"/>
                  </a:lnTo>
                  <a:lnTo>
                    <a:pt x="16611" y="146"/>
                  </a:lnTo>
                  <a:lnTo>
                    <a:pt x="16464" y="73"/>
                  </a:lnTo>
                  <a:lnTo>
                    <a:pt x="16318" y="25"/>
                  </a:lnTo>
                  <a:lnTo>
                    <a:pt x="16172" y="0"/>
                  </a:lnTo>
                  <a:lnTo>
                    <a:pt x="16172" y="0"/>
                  </a:lnTo>
                  <a:close/>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73" name="Shape 173"/>
            <p:cNvSpPr/>
            <p:nvPr/>
          </p:nvSpPr>
          <p:spPr>
            <a:xfrm>
              <a:off x="1954125" y="345275"/>
              <a:ext cx="375100" cy="323950"/>
            </a:xfrm>
            <a:custGeom>
              <a:avLst/>
              <a:gdLst/>
              <a:ahLst/>
              <a:cxnLst/>
              <a:rect l="0" t="0" r="0" b="0"/>
              <a:pathLst>
                <a:path w="15004" h="12958" fill="none" extrusionOk="0">
                  <a:moveTo>
                    <a:pt x="15003" y="12957"/>
                  </a:moveTo>
                  <a:lnTo>
                    <a:pt x="1" y="12957"/>
                  </a:lnTo>
                  <a:lnTo>
                    <a:pt x="1" y="0"/>
                  </a:lnTo>
                  <a:lnTo>
                    <a:pt x="15003" y="0"/>
                  </a:lnTo>
                  <a:lnTo>
                    <a:pt x="15003" y="12957"/>
                  </a:lnTo>
                  <a:close/>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74" name="Shape 174"/>
            <p:cNvSpPr/>
            <p:nvPr/>
          </p:nvSpPr>
          <p:spPr>
            <a:xfrm>
              <a:off x="2162375" y="534625"/>
              <a:ext cx="146750" cy="113275"/>
            </a:xfrm>
            <a:custGeom>
              <a:avLst/>
              <a:gdLst/>
              <a:ahLst/>
              <a:cxnLst/>
              <a:rect l="0" t="0" r="0" b="0"/>
              <a:pathLst>
                <a:path w="5870" h="4531" fill="none" extrusionOk="0">
                  <a:moveTo>
                    <a:pt x="0" y="2266"/>
                  </a:moveTo>
                  <a:lnTo>
                    <a:pt x="1534" y="244"/>
                  </a:lnTo>
                  <a:lnTo>
                    <a:pt x="1534" y="244"/>
                  </a:lnTo>
                  <a:lnTo>
                    <a:pt x="1632" y="147"/>
                  </a:lnTo>
                  <a:lnTo>
                    <a:pt x="1754" y="50"/>
                  </a:lnTo>
                  <a:lnTo>
                    <a:pt x="1875" y="1"/>
                  </a:lnTo>
                  <a:lnTo>
                    <a:pt x="2022" y="1"/>
                  </a:lnTo>
                  <a:lnTo>
                    <a:pt x="2143" y="1"/>
                  </a:lnTo>
                  <a:lnTo>
                    <a:pt x="2289" y="50"/>
                  </a:lnTo>
                  <a:lnTo>
                    <a:pt x="2411" y="147"/>
                  </a:lnTo>
                  <a:lnTo>
                    <a:pt x="2509" y="244"/>
                  </a:lnTo>
                  <a:lnTo>
                    <a:pt x="5870" y="4531"/>
                  </a:lnTo>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75" name="Shape 175"/>
            <p:cNvSpPr/>
            <p:nvPr/>
          </p:nvSpPr>
          <p:spPr>
            <a:xfrm>
              <a:off x="1974225" y="468875"/>
              <a:ext cx="232600" cy="179025"/>
            </a:xfrm>
            <a:custGeom>
              <a:avLst/>
              <a:gdLst/>
              <a:ahLst/>
              <a:cxnLst/>
              <a:rect l="0" t="0" r="0" b="0"/>
              <a:pathLst>
                <a:path w="9304" h="7161" fill="none" extrusionOk="0">
                  <a:moveTo>
                    <a:pt x="0" y="3995"/>
                  </a:moveTo>
                  <a:lnTo>
                    <a:pt x="2923" y="244"/>
                  </a:lnTo>
                  <a:lnTo>
                    <a:pt x="2923" y="244"/>
                  </a:lnTo>
                  <a:lnTo>
                    <a:pt x="3020" y="147"/>
                  </a:lnTo>
                  <a:lnTo>
                    <a:pt x="3142" y="49"/>
                  </a:lnTo>
                  <a:lnTo>
                    <a:pt x="3264" y="1"/>
                  </a:lnTo>
                  <a:lnTo>
                    <a:pt x="3410" y="1"/>
                  </a:lnTo>
                  <a:lnTo>
                    <a:pt x="3532" y="1"/>
                  </a:lnTo>
                  <a:lnTo>
                    <a:pt x="3678" y="49"/>
                  </a:lnTo>
                  <a:lnTo>
                    <a:pt x="3800" y="147"/>
                  </a:lnTo>
                  <a:lnTo>
                    <a:pt x="3897" y="244"/>
                  </a:lnTo>
                  <a:lnTo>
                    <a:pt x="9304" y="7161"/>
                  </a:lnTo>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76" name="Shape 176"/>
            <p:cNvSpPr/>
            <p:nvPr/>
          </p:nvSpPr>
          <p:spPr>
            <a:xfrm>
              <a:off x="2169675" y="396425"/>
              <a:ext cx="97450" cy="97450"/>
            </a:xfrm>
            <a:custGeom>
              <a:avLst/>
              <a:gdLst/>
              <a:ahLst/>
              <a:cxnLst/>
              <a:rect l="0" t="0" r="0" b="0"/>
              <a:pathLst>
                <a:path w="3898" h="3898" fill="none" extrusionOk="0">
                  <a:moveTo>
                    <a:pt x="1949" y="3897"/>
                  </a:moveTo>
                  <a:lnTo>
                    <a:pt x="1949" y="3897"/>
                  </a:lnTo>
                  <a:lnTo>
                    <a:pt x="1754" y="3897"/>
                  </a:lnTo>
                  <a:lnTo>
                    <a:pt x="1559" y="3873"/>
                  </a:lnTo>
                  <a:lnTo>
                    <a:pt x="1364" y="3824"/>
                  </a:lnTo>
                  <a:lnTo>
                    <a:pt x="1194" y="3751"/>
                  </a:lnTo>
                  <a:lnTo>
                    <a:pt x="1023" y="3678"/>
                  </a:lnTo>
                  <a:lnTo>
                    <a:pt x="853" y="3580"/>
                  </a:lnTo>
                  <a:lnTo>
                    <a:pt x="707" y="3459"/>
                  </a:lnTo>
                  <a:lnTo>
                    <a:pt x="560" y="3337"/>
                  </a:lnTo>
                  <a:lnTo>
                    <a:pt x="439" y="3191"/>
                  </a:lnTo>
                  <a:lnTo>
                    <a:pt x="317" y="3045"/>
                  </a:lnTo>
                  <a:lnTo>
                    <a:pt x="220" y="2874"/>
                  </a:lnTo>
                  <a:lnTo>
                    <a:pt x="146" y="2704"/>
                  </a:lnTo>
                  <a:lnTo>
                    <a:pt x="73" y="2533"/>
                  </a:lnTo>
                  <a:lnTo>
                    <a:pt x="25" y="2338"/>
                  </a:lnTo>
                  <a:lnTo>
                    <a:pt x="0" y="2168"/>
                  </a:lnTo>
                  <a:lnTo>
                    <a:pt x="0" y="1949"/>
                  </a:lnTo>
                  <a:lnTo>
                    <a:pt x="0" y="1949"/>
                  </a:lnTo>
                  <a:lnTo>
                    <a:pt x="0" y="1754"/>
                  </a:lnTo>
                  <a:lnTo>
                    <a:pt x="25" y="1559"/>
                  </a:lnTo>
                  <a:lnTo>
                    <a:pt x="73" y="1389"/>
                  </a:lnTo>
                  <a:lnTo>
                    <a:pt x="146" y="1194"/>
                  </a:lnTo>
                  <a:lnTo>
                    <a:pt x="220" y="1023"/>
                  </a:lnTo>
                  <a:lnTo>
                    <a:pt x="317" y="877"/>
                  </a:lnTo>
                  <a:lnTo>
                    <a:pt x="439" y="707"/>
                  </a:lnTo>
                  <a:lnTo>
                    <a:pt x="560" y="585"/>
                  </a:lnTo>
                  <a:lnTo>
                    <a:pt x="707" y="463"/>
                  </a:lnTo>
                  <a:lnTo>
                    <a:pt x="853" y="341"/>
                  </a:lnTo>
                  <a:lnTo>
                    <a:pt x="1023" y="244"/>
                  </a:lnTo>
                  <a:lnTo>
                    <a:pt x="1194" y="171"/>
                  </a:lnTo>
                  <a:lnTo>
                    <a:pt x="1364" y="98"/>
                  </a:lnTo>
                  <a:lnTo>
                    <a:pt x="1559" y="49"/>
                  </a:lnTo>
                  <a:lnTo>
                    <a:pt x="1754" y="25"/>
                  </a:lnTo>
                  <a:lnTo>
                    <a:pt x="1949" y="0"/>
                  </a:lnTo>
                  <a:lnTo>
                    <a:pt x="1949" y="0"/>
                  </a:lnTo>
                  <a:lnTo>
                    <a:pt x="2144" y="25"/>
                  </a:lnTo>
                  <a:lnTo>
                    <a:pt x="2338" y="49"/>
                  </a:lnTo>
                  <a:lnTo>
                    <a:pt x="2533" y="98"/>
                  </a:lnTo>
                  <a:lnTo>
                    <a:pt x="2704" y="171"/>
                  </a:lnTo>
                  <a:lnTo>
                    <a:pt x="2874" y="244"/>
                  </a:lnTo>
                  <a:lnTo>
                    <a:pt x="3020" y="341"/>
                  </a:lnTo>
                  <a:lnTo>
                    <a:pt x="3191" y="463"/>
                  </a:lnTo>
                  <a:lnTo>
                    <a:pt x="3313" y="585"/>
                  </a:lnTo>
                  <a:lnTo>
                    <a:pt x="3459" y="707"/>
                  </a:lnTo>
                  <a:lnTo>
                    <a:pt x="3556" y="877"/>
                  </a:lnTo>
                  <a:lnTo>
                    <a:pt x="3654" y="1023"/>
                  </a:lnTo>
                  <a:lnTo>
                    <a:pt x="3727" y="1194"/>
                  </a:lnTo>
                  <a:lnTo>
                    <a:pt x="3800" y="1389"/>
                  </a:lnTo>
                  <a:lnTo>
                    <a:pt x="3848" y="1559"/>
                  </a:lnTo>
                  <a:lnTo>
                    <a:pt x="3873" y="1754"/>
                  </a:lnTo>
                  <a:lnTo>
                    <a:pt x="3897" y="1949"/>
                  </a:lnTo>
                  <a:lnTo>
                    <a:pt x="3897" y="1949"/>
                  </a:lnTo>
                  <a:lnTo>
                    <a:pt x="3873" y="2168"/>
                  </a:lnTo>
                  <a:lnTo>
                    <a:pt x="3848" y="2338"/>
                  </a:lnTo>
                  <a:lnTo>
                    <a:pt x="3800" y="2533"/>
                  </a:lnTo>
                  <a:lnTo>
                    <a:pt x="3727" y="2704"/>
                  </a:lnTo>
                  <a:lnTo>
                    <a:pt x="3654" y="2874"/>
                  </a:lnTo>
                  <a:lnTo>
                    <a:pt x="3556" y="3045"/>
                  </a:lnTo>
                  <a:lnTo>
                    <a:pt x="3459" y="3191"/>
                  </a:lnTo>
                  <a:lnTo>
                    <a:pt x="3313" y="3337"/>
                  </a:lnTo>
                  <a:lnTo>
                    <a:pt x="3191" y="3459"/>
                  </a:lnTo>
                  <a:lnTo>
                    <a:pt x="3020" y="3580"/>
                  </a:lnTo>
                  <a:lnTo>
                    <a:pt x="2874" y="3678"/>
                  </a:lnTo>
                  <a:lnTo>
                    <a:pt x="2704" y="3751"/>
                  </a:lnTo>
                  <a:lnTo>
                    <a:pt x="2533" y="3824"/>
                  </a:lnTo>
                  <a:lnTo>
                    <a:pt x="2338" y="3873"/>
                  </a:lnTo>
                  <a:lnTo>
                    <a:pt x="2144" y="3897"/>
                  </a:lnTo>
                  <a:lnTo>
                    <a:pt x="1949" y="3897"/>
                  </a:lnTo>
                  <a:lnTo>
                    <a:pt x="1949" y="3897"/>
                  </a:lnTo>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sp>
        <p:nvSpPr>
          <p:cNvPr id="2" name="矩形 1"/>
          <p:cNvSpPr/>
          <p:nvPr/>
        </p:nvSpPr>
        <p:spPr>
          <a:xfrm>
            <a:off x="4211960" y="1128048"/>
            <a:ext cx="4752528" cy="3000821"/>
          </a:xfrm>
          <a:prstGeom prst="rect">
            <a:avLst/>
          </a:prstGeom>
        </p:spPr>
        <p:txBody>
          <a:bodyPr wrap="square">
            <a:spAutoFit/>
          </a:bodyPr>
          <a:lstStyle/>
          <a:p>
            <a:pPr fontAlgn="base">
              <a:lnSpc>
                <a:spcPct val="150000"/>
              </a:lnSpc>
            </a:pPr>
            <a:r>
              <a:rPr lang="zh-TW" altLang="zh-TW" sz="1800" b="1" dirty="0">
                <a:solidFill>
                  <a:schemeClr val="accent4">
                    <a:lumMod val="75000"/>
                  </a:schemeClr>
                </a:solidFill>
              </a:rPr>
              <a:t>假如以下的條件實現，實驗對象將會對於分析給予更高的準確評價</a:t>
            </a:r>
            <a:r>
              <a:rPr lang="zh-TW" altLang="zh-TW" sz="1800" b="1" dirty="0" smtClean="0">
                <a:solidFill>
                  <a:schemeClr val="accent4">
                    <a:lumMod val="75000"/>
                  </a:schemeClr>
                </a:solidFill>
              </a:rPr>
              <a:t>：</a:t>
            </a:r>
            <a:endParaRPr lang="en-US" altLang="zh-TW" sz="1800" b="1" dirty="0" smtClean="0">
              <a:solidFill>
                <a:schemeClr val="accent4">
                  <a:lumMod val="75000"/>
                </a:schemeClr>
              </a:solidFill>
            </a:endParaRPr>
          </a:p>
          <a:p>
            <a:pPr fontAlgn="base">
              <a:lnSpc>
                <a:spcPct val="150000"/>
              </a:lnSpc>
            </a:pPr>
            <a:endParaRPr lang="zh-TW" altLang="zh-TW" sz="1800" b="1" dirty="0">
              <a:solidFill>
                <a:schemeClr val="accent4">
                  <a:lumMod val="75000"/>
                </a:schemeClr>
              </a:solidFill>
            </a:endParaRPr>
          </a:p>
          <a:p>
            <a:pPr marL="342900" lvl="0" indent="-342900" fontAlgn="base">
              <a:lnSpc>
                <a:spcPct val="150000"/>
              </a:lnSpc>
              <a:buFont typeface="+mj-lt"/>
              <a:buAutoNum type="arabicPeriod"/>
            </a:pPr>
            <a:r>
              <a:rPr lang="zh-TW" altLang="zh-TW" sz="1800" dirty="0"/>
              <a:t>實驗對象相信該分析只應用於他們身上</a:t>
            </a:r>
            <a:r>
              <a:rPr lang="zh-TW" altLang="zh-TW" sz="1800" dirty="0" smtClean="0">
                <a:solidFill>
                  <a:schemeClr val="accent4">
                    <a:lumMod val="75000"/>
                  </a:schemeClr>
                </a:solidFill>
              </a:rPr>
              <a:t>（</a:t>
            </a:r>
            <a:r>
              <a:rPr lang="zh-TW" altLang="en-US" sz="1800" dirty="0">
                <a:solidFill>
                  <a:schemeClr val="accent4">
                    <a:lumMod val="75000"/>
                  </a:schemeClr>
                </a:solidFill>
              </a:rPr>
              <a:t>專屬</a:t>
            </a:r>
            <a:r>
              <a:rPr lang="zh-TW" altLang="zh-TW" sz="1800" dirty="0" smtClean="0">
                <a:solidFill>
                  <a:schemeClr val="accent4">
                    <a:lumMod val="75000"/>
                  </a:schemeClr>
                </a:solidFill>
              </a:rPr>
              <a:t>）</a:t>
            </a:r>
            <a:endParaRPr lang="zh-TW" altLang="zh-TW" sz="1800" dirty="0">
              <a:solidFill>
                <a:schemeClr val="accent4">
                  <a:lumMod val="75000"/>
                </a:schemeClr>
              </a:solidFill>
            </a:endParaRPr>
          </a:p>
          <a:p>
            <a:pPr marL="342900" lvl="0" indent="-342900" fontAlgn="base">
              <a:lnSpc>
                <a:spcPct val="150000"/>
              </a:lnSpc>
              <a:buFont typeface="+mj-lt"/>
              <a:buAutoNum type="arabicPeriod"/>
            </a:pPr>
            <a:r>
              <a:rPr lang="zh-TW" altLang="zh-TW" sz="1800" dirty="0"/>
              <a:t>實驗對象相信分析者的權威</a:t>
            </a:r>
            <a:r>
              <a:rPr lang="zh-TW" altLang="zh-TW" sz="1800" dirty="0" smtClean="0">
                <a:solidFill>
                  <a:schemeClr val="accent4">
                    <a:lumMod val="75000"/>
                  </a:schemeClr>
                </a:solidFill>
              </a:rPr>
              <a:t>（</a:t>
            </a:r>
            <a:r>
              <a:rPr lang="zh-TW" altLang="en-US" sz="1800" dirty="0">
                <a:solidFill>
                  <a:schemeClr val="accent4">
                    <a:lumMod val="75000"/>
                  </a:schemeClr>
                </a:solidFill>
              </a:rPr>
              <a:t>權力</a:t>
            </a:r>
            <a:r>
              <a:rPr lang="zh-TW" altLang="zh-TW" sz="1800" dirty="0" smtClean="0">
                <a:solidFill>
                  <a:schemeClr val="accent4">
                    <a:lumMod val="75000"/>
                  </a:schemeClr>
                </a:solidFill>
              </a:rPr>
              <a:t>）</a:t>
            </a:r>
            <a:endParaRPr lang="zh-TW" altLang="zh-TW" sz="1800" dirty="0">
              <a:solidFill>
                <a:schemeClr val="accent4">
                  <a:lumMod val="75000"/>
                </a:schemeClr>
              </a:solidFill>
            </a:endParaRPr>
          </a:p>
          <a:p>
            <a:pPr marL="342900" lvl="0" indent="-342900" fontAlgn="base">
              <a:lnSpc>
                <a:spcPct val="150000"/>
              </a:lnSpc>
              <a:buFont typeface="+mj-lt"/>
              <a:buAutoNum type="arabicPeriod"/>
            </a:pPr>
            <a:r>
              <a:rPr lang="zh-TW" altLang="zh-TW" sz="1800" dirty="0"/>
              <a:t>分析主要集中在正面描述方面</a:t>
            </a:r>
            <a:r>
              <a:rPr lang="zh-TW" altLang="zh-TW" sz="1800" dirty="0">
                <a:solidFill>
                  <a:schemeClr val="accent4">
                    <a:lumMod val="75000"/>
                  </a:schemeClr>
                </a:solidFill>
              </a:rPr>
              <a:t>（正面）</a:t>
            </a:r>
          </a:p>
        </p:txBody>
      </p:sp>
    </p:spTree>
  </p:cSld>
  <p:clrMapOvr>
    <a:masterClrMapping/>
  </p:clrMapOvr>
  <p:transition spd="slow">
    <p:cu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Shape 99"/>
          <p:cNvSpPr txBox="1">
            <a:spLocks noGrp="1"/>
          </p:cNvSpPr>
          <p:nvPr>
            <p:ph type="ctrTitle"/>
          </p:nvPr>
        </p:nvSpPr>
        <p:spPr>
          <a:xfrm>
            <a:off x="2022225" y="1693523"/>
            <a:ext cx="4782023" cy="1159799"/>
          </a:xfrm>
          <a:prstGeom prst="rect">
            <a:avLst/>
          </a:prstGeom>
        </p:spPr>
        <p:txBody>
          <a:bodyPr lIns="91425" tIns="91425" rIns="91425" bIns="91425" anchor="b" anchorCtr="0">
            <a:noAutofit/>
          </a:bodyPr>
          <a:lstStyle/>
          <a:p>
            <a:pPr lvl="0" rtl="0">
              <a:spcBef>
                <a:spcPts val="0"/>
              </a:spcBef>
              <a:buNone/>
            </a:pPr>
            <a:r>
              <a:rPr lang="zh-TW" altLang="en-US" dirty="0" smtClean="0"/>
              <a:t>何謂文化？跨文化溝通</a:t>
            </a:r>
            <a:endParaRPr lang="en" dirty="0"/>
          </a:p>
        </p:txBody>
      </p:sp>
      <p:sp>
        <p:nvSpPr>
          <p:cNvPr id="101" name="Shape 101"/>
          <p:cNvSpPr txBox="1"/>
          <p:nvPr/>
        </p:nvSpPr>
        <p:spPr>
          <a:xfrm>
            <a:off x="1133975" y="2291150"/>
            <a:ext cx="543899" cy="562199"/>
          </a:xfrm>
          <a:prstGeom prst="rect">
            <a:avLst/>
          </a:prstGeom>
          <a:noFill/>
          <a:ln>
            <a:noFill/>
          </a:ln>
        </p:spPr>
        <p:txBody>
          <a:bodyPr lIns="91425" tIns="91425" rIns="91425" bIns="91425" anchor="ctr" anchorCtr="0">
            <a:noAutofit/>
          </a:bodyPr>
          <a:lstStyle/>
          <a:p>
            <a:pPr lvl="0" algn="ctr">
              <a:spcBef>
                <a:spcPts val="0"/>
              </a:spcBef>
              <a:buNone/>
            </a:pPr>
            <a:r>
              <a:rPr lang="en" sz="2400">
                <a:solidFill>
                  <a:schemeClr val="dk1"/>
                </a:solidFill>
                <a:latin typeface="Lora"/>
                <a:ea typeface="Lora"/>
                <a:cs typeface="Lora"/>
                <a:sym typeface="Lora"/>
              </a:rPr>
              <a:t>1</a:t>
            </a:r>
          </a:p>
        </p:txBody>
      </p:sp>
    </p:spTree>
  </p:cSld>
  <p:clrMapOvr>
    <a:masterClrMapping/>
  </p:clrMapOvr>
  <p:transition spd="slow">
    <p:cut/>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80"/>
        <p:cNvGrpSpPr/>
        <p:nvPr/>
      </p:nvGrpSpPr>
      <p:grpSpPr>
        <a:xfrm>
          <a:off x="0" y="0"/>
          <a:ext cx="0" cy="0"/>
          <a:chOff x="0" y="0"/>
          <a:chExt cx="0" cy="0"/>
        </a:xfrm>
      </p:grpSpPr>
      <p:sp>
        <p:nvSpPr>
          <p:cNvPr id="182" name="Shape 182"/>
          <p:cNvSpPr/>
          <p:nvPr/>
        </p:nvSpPr>
        <p:spPr>
          <a:xfrm>
            <a:off x="4465375" y="4440675"/>
            <a:ext cx="213248" cy="191461"/>
          </a:xfrm>
          <a:custGeom>
            <a:avLst/>
            <a:gdLst/>
            <a:ahLst/>
            <a:cxnLst/>
            <a:rect l="0" t="0" r="0" b="0"/>
            <a:pathLst>
              <a:path w="16660" h="14955" fill="none" extrusionOk="0">
                <a:moveTo>
                  <a:pt x="12373" y="1"/>
                </a:moveTo>
                <a:lnTo>
                  <a:pt x="12373" y="1"/>
                </a:lnTo>
                <a:lnTo>
                  <a:pt x="12032" y="1"/>
                </a:lnTo>
                <a:lnTo>
                  <a:pt x="11691" y="49"/>
                </a:lnTo>
                <a:lnTo>
                  <a:pt x="11350" y="123"/>
                </a:lnTo>
                <a:lnTo>
                  <a:pt x="11033" y="196"/>
                </a:lnTo>
                <a:lnTo>
                  <a:pt x="10716" y="317"/>
                </a:lnTo>
                <a:lnTo>
                  <a:pt x="10424" y="464"/>
                </a:lnTo>
                <a:lnTo>
                  <a:pt x="10132" y="610"/>
                </a:lnTo>
                <a:lnTo>
                  <a:pt x="9864" y="804"/>
                </a:lnTo>
                <a:lnTo>
                  <a:pt x="9620" y="999"/>
                </a:lnTo>
                <a:lnTo>
                  <a:pt x="9377" y="1219"/>
                </a:lnTo>
                <a:lnTo>
                  <a:pt x="9158" y="1462"/>
                </a:lnTo>
                <a:lnTo>
                  <a:pt x="8939" y="1706"/>
                </a:lnTo>
                <a:lnTo>
                  <a:pt x="8768" y="1974"/>
                </a:lnTo>
                <a:lnTo>
                  <a:pt x="8598" y="2266"/>
                </a:lnTo>
                <a:lnTo>
                  <a:pt x="8451" y="2558"/>
                </a:lnTo>
                <a:lnTo>
                  <a:pt x="8330" y="2850"/>
                </a:lnTo>
                <a:lnTo>
                  <a:pt x="8330" y="2850"/>
                </a:lnTo>
                <a:lnTo>
                  <a:pt x="8208" y="2558"/>
                </a:lnTo>
                <a:lnTo>
                  <a:pt x="8062" y="2266"/>
                </a:lnTo>
                <a:lnTo>
                  <a:pt x="7891" y="1974"/>
                </a:lnTo>
                <a:lnTo>
                  <a:pt x="7721" y="1706"/>
                </a:lnTo>
                <a:lnTo>
                  <a:pt x="7502" y="1462"/>
                </a:lnTo>
                <a:lnTo>
                  <a:pt x="7282" y="1219"/>
                </a:lnTo>
                <a:lnTo>
                  <a:pt x="7039" y="999"/>
                </a:lnTo>
                <a:lnTo>
                  <a:pt x="6795" y="804"/>
                </a:lnTo>
                <a:lnTo>
                  <a:pt x="6527" y="610"/>
                </a:lnTo>
                <a:lnTo>
                  <a:pt x="6235" y="464"/>
                </a:lnTo>
                <a:lnTo>
                  <a:pt x="5943" y="317"/>
                </a:lnTo>
                <a:lnTo>
                  <a:pt x="5626" y="196"/>
                </a:lnTo>
                <a:lnTo>
                  <a:pt x="5310" y="123"/>
                </a:lnTo>
                <a:lnTo>
                  <a:pt x="4969" y="49"/>
                </a:lnTo>
                <a:lnTo>
                  <a:pt x="4628" y="1"/>
                </a:lnTo>
                <a:lnTo>
                  <a:pt x="4287" y="1"/>
                </a:lnTo>
                <a:lnTo>
                  <a:pt x="4287" y="1"/>
                </a:lnTo>
                <a:lnTo>
                  <a:pt x="3848" y="25"/>
                </a:lnTo>
                <a:lnTo>
                  <a:pt x="3434" y="74"/>
                </a:lnTo>
                <a:lnTo>
                  <a:pt x="3020" y="196"/>
                </a:lnTo>
                <a:lnTo>
                  <a:pt x="2606" y="342"/>
                </a:lnTo>
                <a:lnTo>
                  <a:pt x="2241" y="512"/>
                </a:lnTo>
                <a:lnTo>
                  <a:pt x="1900" y="731"/>
                </a:lnTo>
                <a:lnTo>
                  <a:pt x="1559" y="975"/>
                </a:lnTo>
                <a:lnTo>
                  <a:pt x="1267" y="1243"/>
                </a:lnTo>
                <a:lnTo>
                  <a:pt x="974" y="1560"/>
                </a:lnTo>
                <a:lnTo>
                  <a:pt x="731" y="1876"/>
                </a:lnTo>
                <a:lnTo>
                  <a:pt x="512" y="2241"/>
                </a:lnTo>
                <a:lnTo>
                  <a:pt x="341" y="2607"/>
                </a:lnTo>
                <a:lnTo>
                  <a:pt x="195" y="2996"/>
                </a:lnTo>
                <a:lnTo>
                  <a:pt x="98" y="3410"/>
                </a:lnTo>
                <a:lnTo>
                  <a:pt x="25" y="3849"/>
                </a:lnTo>
                <a:lnTo>
                  <a:pt x="0" y="4287"/>
                </a:lnTo>
                <a:lnTo>
                  <a:pt x="0" y="4287"/>
                </a:lnTo>
                <a:lnTo>
                  <a:pt x="0" y="4580"/>
                </a:lnTo>
                <a:lnTo>
                  <a:pt x="25" y="4872"/>
                </a:lnTo>
                <a:lnTo>
                  <a:pt x="122" y="5432"/>
                </a:lnTo>
                <a:lnTo>
                  <a:pt x="244" y="5992"/>
                </a:lnTo>
                <a:lnTo>
                  <a:pt x="439" y="6528"/>
                </a:lnTo>
                <a:lnTo>
                  <a:pt x="658" y="7039"/>
                </a:lnTo>
                <a:lnTo>
                  <a:pt x="926" y="7526"/>
                </a:lnTo>
                <a:lnTo>
                  <a:pt x="1194" y="7989"/>
                </a:lnTo>
                <a:lnTo>
                  <a:pt x="1510" y="8452"/>
                </a:lnTo>
                <a:lnTo>
                  <a:pt x="1851" y="8890"/>
                </a:lnTo>
                <a:lnTo>
                  <a:pt x="2192" y="9304"/>
                </a:lnTo>
                <a:lnTo>
                  <a:pt x="2558" y="9718"/>
                </a:lnTo>
                <a:lnTo>
                  <a:pt x="2923" y="10108"/>
                </a:lnTo>
                <a:lnTo>
                  <a:pt x="3629" y="10839"/>
                </a:lnTo>
                <a:lnTo>
                  <a:pt x="4287" y="11496"/>
                </a:lnTo>
                <a:lnTo>
                  <a:pt x="4287" y="11496"/>
                </a:lnTo>
                <a:lnTo>
                  <a:pt x="4847" y="12032"/>
                </a:lnTo>
                <a:lnTo>
                  <a:pt x="5480" y="12592"/>
                </a:lnTo>
                <a:lnTo>
                  <a:pt x="6820" y="13737"/>
                </a:lnTo>
                <a:lnTo>
                  <a:pt x="7891" y="14614"/>
                </a:lnTo>
                <a:lnTo>
                  <a:pt x="8330" y="14955"/>
                </a:lnTo>
                <a:lnTo>
                  <a:pt x="8330" y="14955"/>
                </a:lnTo>
                <a:lnTo>
                  <a:pt x="8768" y="14614"/>
                </a:lnTo>
                <a:lnTo>
                  <a:pt x="9815" y="13761"/>
                </a:lnTo>
                <a:lnTo>
                  <a:pt x="11155" y="12617"/>
                </a:lnTo>
                <a:lnTo>
                  <a:pt x="11788" y="12056"/>
                </a:lnTo>
                <a:lnTo>
                  <a:pt x="12373" y="11496"/>
                </a:lnTo>
                <a:lnTo>
                  <a:pt x="12373" y="11496"/>
                </a:lnTo>
                <a:lnTo>
                  <a:pt x="13030" y="10839"/>
                </a:lnTo>
                <a:lnTo>
                  <a:pt x="13736" y="10108"/>
                </a:lnTo>
                <a:lnTo>
                  <a:pt x="14102" y="9718"/>
                </a:lnTo>
                <a:lnTo>
                  <a:pt x="14467" y="9304"/>
                </a:lnTo>
                <a:lnTo>
                  <a:pt x="14808" y="8890"/>
                </a:lnTo>
                <a:lnTo>
                  <a:pt x="15149" y="8452"/>
                </a:lnTo>
                <a:lnTo>
                  <a:pt x="15466" y="7989"/>
                </a:lnTo>
                <a:lnTo>
                  <a:pt x="15734" y="7526"/>
                </a:lnTo>
                <a:lnTo>
                  <a:pt x="16001" y="7039"/>
                </a:lnTo>
                <a:lnTo>
                  <a:pt x="16221" y="6528"/>
                </a:lnTo>
                <a:lnTo>
                  <a:pt x="16416" y="5992"/>
                </a:lnTo>
                <a:lnTo>
                  <a:pt x="16537" y="5432"/>
                </a:lnTo>
                <a:lnTo>
                  <a:pt x="16635" y="4872"/>
                </a:lnTo>
                <a:lnTo>
                  <a:pt x="16659" y="4580"/>
                </a:lnTo>
                <a:lnTo>
                  <a:pt x="16659" y="4287"/>
                </a:lnTo>
                <a:lnTo>
                  <a:pt x="16659" y="4287"/>
                </a:lnTo>
                <a:lnTo>
                  <a:pt x="16635" y="3849"/>
                </a:lnTo>
                <a:lnTo>
                  <a:pt x="16562" y="3410"/>
                </a:lnTo>
                <a:lnTo>
                  <a:pt x="16464" y="2996"/>
                </a:lnTo>
                <a:lnTo>
                  <a:pt x="16318" y="2607"/>
                </a:lnTo>
                <a:lnTo>
                  <a:pt x="16148" y="2241"/>
                </a:lnTo>
                <a:lnTo>
                  <a:pt x="15928" y="1876"/>
                </a:lnTo>
                <a:lnTo>
                  <a:pt x="15685" y="1560"/>
                </a:lnTo>
                <a:lnTo>
                  <a:pt x="15393" y="1243"/>
                </a:lnTo>
                <a:lnTo>
                  <a:pt x="15100" y="975"/>
                </a:lnTo>
                <a:lnTo>
                  <a:pt x="14759" y="731"/>
                </a:lnTo>
                <a:lnTo>
                  <a:pt x="14418" y="512"/>
                </a:lnTo>
                <a:lnTo>
                  <a:pt x="14053" y="342"/>
                </a:lnTo>
                <a:lnTo>
                  <a:pt x="13639" y="196"/>
                </a:lnTo>
                <a:lnTo>
                  <a:pt x="13225" y="74"/>
                </a:lnTo>
                <a:lnTo>
                  <a:pt x="12811" y="25"/>
                </a:lnTo>
                <a:lnTo>
                  <a:pt x="12373" y="1"/>
                </a:lnTo>
                <a:lnTo>
                  <a:pt x="12373" y="1"/>
                </a:lnTo>
                <a:close/>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 name="文字方塊 1"/>
          <p:cNvSpPr txBox="1"/>
          <p:nvPr/>
        </p:nvSpPr>
        <p:spPr>
          <a:xfrm>
            <a:off x="107504" y="3018041"/>
            <a:ext cx="3005951" cy="1422634"/>
          </a:xfrm>
          <a:prstGeom prst="rect">
            <a:avLst/>
          </a:prstGeom>
          <a:noFill/>
        </p:spPr>
        <p:txBody>
          <a:bodyPr wrap="none" rtlCol="0">
            <a:spAutoFit/>
          </a:bodyPr>
          <a:lstStyle/>
          <a:p>
            <a:pPr>
              <a:lnSpc>
                <a:spcPct val="150000"/>
              </a:lnSpc>
            </a:pPr>
            <a:r>
              <a:rPr lang="zh-TW" altLang="en-US" sz="2000" dirty="0" smtClean="0"/>
              <a:t>１．很少像你這麼有創意</a:t>
            </a:r>
            <a:endParaRPr lang="en-US" altLang="zh-TW" sz="2000" dirty="0" smtClean="0"/>
          </a:p>
          <a:p>
            <a:pPr>
              <a:lnSpc>
                <a:spcPct val="150000"/>
              </a:lnSpc>
            </a:pPr>
            <a:r>
              <a:rPr lang="zh-TW" altLang="en-US" sz="2000" dirty="0" smtClean="0"/>
              <a:t>２．我教過很多學生</a:t>
            </a:r>
            <a:endParaRPr lang="en-US" altLang="zh-TW" sz="2000" dirty="0" smtClean="0"/>
          </a:p>
          <a:p>
            <a:pPr>
              <a:lnSpc>
                <a:spcPct val="150000"/>
              </a:lnSpc>
            </a:pPr>
            <a:r>
              <a:rPr lang="zh-TW" altLang="en-US" sz="2000" dirty="0" smtClean="0"/>
              <a:t>３．你可以的</a:t>
            </a:r>
            <a:endParaRPr lang="zh-TW" altLang="en-US" sz="2000" dirty="0"/>
          </a:p>
        </p:txBody>
      </p:sp>
    </p:spTree>
  </p:cSld>
  <p:clrMapOvr>
    <a:masterClrMapping/>
  </p:clrMapOvr>
  <p:transition spd="slow">
    <p:cut/>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grpSp>
        <p:nvGrpSpPr>
          <p:cNvPr id="191" name="Shape 191"/>
          <p:cNvGrpSpPr/>
          <p:nvPr/>
        </p:nvGrpSpPr>
        <p:grpSpPr>
          <a:xfrm>
            <a:off x="916458" y="1019750"/>
            <a:ext cx="214624" cy="214624"/>
            <a:chOff x="2594050" y="1631825"/>
            <a:chExt cx="439625" cy="439625"/>
          </a:xfrm>
        </p:grpSpPr>
        <p:sp>
          <p:nvSpPr>
            <p:cNvPr id="192" name="Shape 192"/>
            <p:cNvSpPr/>
            <p:nvPr/>
          </p:nvSpPr>
          <p:spPr>
            <a:xfrm>
              <a:off x="2594050" y="1883300"/>
              <a:ext cx="188175" cy="188150"/>
            </a:xfrm>
            <a:custGeom>
              <a:avLst/>
              <a:gdLst/>
              <a:ahLst/>
              <a:cxnLst/>
              <a:rect l="0" t="0" r="0" b="0"/>
              <a:pathLst>
                <a:path w="7527" h="7526" fill="none" extrusionOk="0">
                  <a:moveTo>
                    <a:pt x="5992" y="0"/>
                  </a:moveTo>
                  <a:lnTo>
                    <a:pt x="537" y="6430"/>
                  </a:lnTo>
                  <a:lnTo>
                    <a:pt x="1" y="7526"/>
                  </a:lnTo>
                  <a:lnTo>
                    <a:pt x="1097" y="6990"/>
                  </a:lnTo>
                  <a:lnTo>
                    <a:pt x="7526" y="1534"/>
                  </a:lnTo>
                  <a:lnTo>
                    <a:pt x="5992" y="0"/>
                  </a:lnTo>
                  <a:close/>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93" name="Shape 193"/>
            <p:cNvSpPr/>
            <p:nvPr/>
          </p:nvSpPr>
          <p:spPr>
            <a:xfrm>
              <a:off x="2857700" y="1631825"/>
              <a:ext cx="175975" cy="176000"/>
            </a:xfrm>
            <a:custGeom>
              <a:avLst/>
              <a:gdLst/>
              <a:ahLst/>
              <a:cxnLst/>
              <a:rect l="0" t="0" r="0" b="0"/>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94" name="Shape 194"/>
            <p:cNvSpPr/>
            <p:nvPr/>
          </p:nvSpPr>
          <p:spPr>
            <a:xfrm>
              <a:off x="2662850" y="1699400"/>
              <a:ext cx="303250" cy="303250"/>
            </a:xfrm>
            <a:custGeom>
              <a:avLst/>
              <a:gdLst/>
              <a:ahLst/>
              <a:cxnLst/>
              <a:rect l="0" t="0" r="0" b="0"/>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95" name="Shape 195"/>
            <p:cNvSpPr/>
            <p:nvPr/>
          </p:nvSpPr>
          <p:spPr>
            <a:xfrm>
              <a:off x="2814911" y="1754061"/>
              <a:ext cx="49950" cy="49950"/>
            </a:xfrm>
            <a:custGeom>
              <a:avLst/>
              <a:gdLst/>
              <a:ahLst/>
              <a:cxnLst/>
              <a:rect l="0" t="0" r="0" b="0"/>
              <a:pathLst>
                <a:path w="1998" h="1998" fill="none" extrusionOk="0">
                  <a:moveTo>
                    <a:pt x="1" y="1997"/>
                  </a:moveTo>
                  <a:lnTo>
                    <a:pt x="1998" y="0"/>
                  </a:lnTo>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pic>
        <p:nvPicPr>
          <p:cNvPr id="17410" name="Picture 2" descr="https://img.zcool.cn/community/01fd0c5e7710a8a80120a895ca81f1.jpg@2o.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64088" y="339502"/>
            <a:ext cx="3198758" cy="4524696"/>
          </a:xfrm>
          <a:prstGeom prst="rect">
            <a:avLst/>
          </a:prstGeom>
          <a:noFill/>
          <a:extLst>
            <a:ext uri="{909E8E84-426E-40DD-AFC4-6F175D3DCCD1}">
              <a14:hiddenFill xmlns:a14="http://schemas.microsoft.com/office/drawing/2010/main">
                <a:solidFill>
                  <a:srgbClr val="FFFFFF"/>
                </a:solidFill>
              </a14:hiddenFill>
            </a:ext>
          </a:extLst>
        </p:spPr>
      </p:pic>
      <p:sp>
        <p:nvSpPr>
          <p:cNvPr id="3" name="矩形 2"/>
          <p:cNvSpPr/>
          <p:nvPr/>
        </p:nvSpPr>
        <p:spPr>
          <a:xfrm>
            <a:off x="599406" y="1491630"/>
            <a:ext cx="4572000" cy="2677656"/>
          </a:xfrm>
          <a:prstGeom prst="rect">
            <a:avLst/>
          </a:prstGeom>
          <a:solidFill>
            <a:schemeClr val="accent4">
              <a:lumMod val="20000"/>
              <a:lumOff val="80000"/>
            </a:schemeClr>
          </a:solidFill>
        </p:spPr>
        <p:txBody>
          <a:bodyPr>
            <a:spAutoFit/>
          </a:bodyPr>
          <a:lstStyle/>
          <a:p>
            <a:pPr>
              <a:lnSpc>
                <a:spcPct val="150000"/>
              </a:lnSpc>
            </a:pPr>
            <a:r>
              <a:rPr lang="zh-TW" altLang="zh-TW" sz="1600" dirty="0"/>
              <a:t>如果你想造一艘船，不要找一批人來蒐集木材、指揮分配任務與工作。你應該做的是，勾起大家對於浩瀚大海的渴望。</a:t>
            </a:r>
          </a:p>
          <a:p>
            <a:pPr>
              <a:lnSpc>
                <a:spcPct val="150000"/>
              </a:lnSpc>
            </a:pPr>
            <a:r>
              <a:rPr lang="en-US" altLang="zh-TW" sz="1600" dirty="0"/>
              <a:t>If you want to build a ship, don't drum up people to collect wood and don't assign them tasks and work, but rather teach them to long for the endless immensity of the sea.</a:t>
            </a:r>
            <a:endParaRPr lang="zh-TW" altLang="en-US" sz="1600" dirty="0"/>
          </a:p>
        </p:txBody>
      </p:sp>
    </p:spTree>
  </p:cSld>
  <p:clrMapOvr>
    <a:masterClrMapping/>
  </p:clrMapOvr>
  <p:transition spd="slow">
    <p:cut/>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https://www.bizhishe.com/d/file/2020-09-28/160128394015036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087" y="30932"/>
            <a:ext cx="9089010" cy="5112568"/>
          </a:xfrm>
          <a:prstGeom prst="rect">
            <a:avLst/>
          </a:prstGeom>
          <a:noFill/>
          <a:extLst>
            <a:ext uri="{909E8E84-426E-40DD-AFC4-6F175D3DCCD1}">
              <a14:hiddenFill xmlns:a14="http://schemas.microsoft.com/office/drawing/2010/main">
                <a:solidFill>
                  <a:srgbClr val="FFFFFF"/>
                </a:solidFill>
              </a14:hiddenFill>
            </a:ext>
          </a:extLst>
        </p:spPr>
      </p:pic>
      <p:sp>
        <p:nvSpPr>
          <p:cNvPr id="3" name="矩形 2"/>
          <p:cNvSpPr/>
          <p:nvPr/>
        </p:nvSpPr>
        <p:spPr>
          <a:xfrm>
            <a:off x="971600" y="1059582"/>
            <a:ext cx="7571303" cy="646331"/>
          </a:xfrm>
          <a:prstGeom prst="rect">
            <a:avLst/>
          </a:prstGeom>
        </p:spPr>
        <p:txBody>
          <a:bodyPr wrap="none">
            <a:spAutoFit/>
          </a:bodyPr>
          <a:lstStyle/>
          <a:p>
            <a:r>
              <a:rPr lang="zh-TW" altLang="zh-TW" sz="3600" dirty="0"/>
              <a:t>期待孩子們都能找到屬於自己的大海</a:t>
            </a:r>
            <a:endParaRPr lang="zh-TW" altLang="en-US" sz="3600" dirty="0"/>
          </a:p>
        </p:txBody>
      </p:sp>
    </p:spTree>
    <p:extLst>
      <p:ext uri="{BB962C8B-B14F-4D97-AF65-F5344CB8AC3E}">
        <p14:creationId xmlns:p14="http://schemas.microsoft.com/office/powerpoint/2010/main" val="92941685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zh-TW" altLang="en-US" dirty="0" smtClean="0">
                <a:solidFill>
                  <a:schemeClr val="bg1"/>
                </a:solidFill>
                <a:ea typeface="新細明體" charset="-120"/>
              </a:rPr>
              <a:t>何謂文化？</a:t>
            </a:r>
            <a:endParaRPr lang="en-US" altLang="zh-TW" dirty="0" smtClean="0">
              <a:solidFill>
                <a:schemeClr val="bg1"/>
              </a:solidFill>
              <a:ea typeface="新細明體" charset="-120"/>
            </a:endParaRPr>
          </a:p>
        </p:txBody>
      </p:sp>
      <p:sp>
        <p:nvSpPr>
          <p:cNvPr id="4" name="文字方塊 3"/>
          <p:cNvSpPr txBox="1">
            <a:spLocks noChangeArrowheads="1"/>
          </p:cNvSpPr>
          <p:nvPr/>
        </p:nvSpPr>
        <p:spPr bwMode="auto">
          <a:xfrm>
            <a:off x="1690342" y="1071562"/>
            <a:ext cx="1882775" cy="646331"/>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chemeClr val="tx2"/>
              </a:buClr>
              <a:buFont typeface="Wingdings" pitchFamily="2" charset="2"/>
              <a:buChar char="§"/>
              <a:defRPr sz="3200">
                <a:solidFill>
                  <a:schemeClr val="tx1"/>
                </a:solidFill>
                <a:latin typeface="Arial" charset="0"/>
              </a:defRPr>
            </a:lvl1pPr>
            <a:lvl2pPr marL="742950" indent="-285750">
              <a:spcBef>
                <a:spcPct val="20000"/>
              </a:spcBef>
              <a:buClr>
                <a:schemeClr val="accent1"/>
              </a:buClr>
              <a:buFont typeface="Wingdings" pitchFamily="2"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ClrTx/>
              <a:buFontTx/>
              <a:buNone/>
            </a:pPr>
            <a:r>
              <a:rPr lang="zh-TW" altLang="en-US" sz="3600" b="1" dirty="0">
                <a:latin typeface="標楷體" pitchFamily="65" charset="-120"/>
                <a:ea typeface="標楷體" pitchFamily="65" charset="-120"/>
              </a:rPr>
              <a:t>語言</a:t>
            </a:r>
          </a:p>
        </p:txBody>
      </p:sp>
      <p:sp>
        <p:nvSpPr>
          <p:cNvPr id="7172" name="AutoShape 7" descr="中西饮食文化差异图片(第1页) - 一起扣扣网"/>
          <p:cNvSpPr>
            <a:spLocks noChangeAspect="1" noChangeArrowheads="1"/>
          </p:cNvSpPr>
          <p:nvPr/>
        </p:nvSpPr>
        <p:spPr bwMode="auto">
          <a:xfrm>
            <a:off x="155575" y="-108347"/>
            <a:ext cx="304800" cy="228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Font typeface="Wingdings" pitchFamily="2" charset="2"/>
              <a:buChar char="§"/>
              <a:defRPr sz="3200">
                <a:solidFill>
                  <a:schemeClr val="tx1"/>
                </a:solidFill>
                <a:latin typeface="Arial" charset="0"/>
              </a:defRPr>
            </a:lvl1pPr>
            <a:lvl2pPr marL="742950" indent="-285750">
              <a:spcBef>
                <a:spcPct val="20000"/>
              </a:spcBef>
              <a:buClr>
                <a:schemeClr val="accent1"/>
              </a:buClr>
              <a:buFont typeface="Wingdings" pitchFamily="2"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ClrTx/>
              <a:buFontTx/>
              <a:buNone/>
            </a:pPr>
            <a:endParaRPr lang="zh-TW" altLang="en-US" sz="1800">
              <a:ea typeface="新細明體" charset="-120"/>
            </a:endParaRPr>
          </a:p>
        </p:txBody>
      </p:sp>
      <p:sp>
        <p:nvSpPr>
          <p:cNvPr id="7173" name="AutoShape 9" descr="中西饮食文化差异图片(第1页) - 一起扣扣网"/>
          <p:cNvSpPr>
            <a:spLocks noChangeAspect="1" noChangeArrowheads="1"/>
          </p:cNvSpPr>
          <p:nvPr/>
        </p:nvSpPr>
        <p:spPr bwMode="auto">
          <a:xfrm>
            <a:off x="307975" y="5954"/>
            <a:ext cx="3048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Font typeface="Wingdings" pitchFamily="2" charset="2"/>
              <a:buChar char="§"/>
              <a:defRPr sz="3200">
                <a:solidFill>
                  <a:schemeClr val="tx1"/>
                </a:solidFill>
                <a:latin typeface="Arial" charset="0"/>
              </a:defRPr>
            </a:lvl1pPr>
            <a:lvl2pPr marL="742950" indent="-285750">
              <a:spcBef>
                <a:spcPct val="20000"/>
              </a:spcBef>
              <a:buClr>
                <a:schemeClr val="accent1"/>
              </a:buClr>
              <a:buFont typeface="Wingdings" pitchFamily="2"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ClrTx/>
              <a:buFontTx/>
              <a:buNone/>
            </a:pPr>
            <a:endParaRPr lang="zh-TW" altLang="en-US" sz="1800">
              <a:ea typeface="新細明體" charset="-120"/>
            </a:endParaRPr>
          </a:p>
        </p:txBody>
      </p:sp>
      <p:sp>
        <p:nvSpPr>
          <p:cNvPr id="7174" name="AutoShape 11" descr="中西饮食文化差异图片(第1页) - 一起扣扣网"/>
          <p:cNvSpPr>
            <a:spLocks noChangeAspect="1" noChangeArrowheads="1"/>
          </p:cNvSpPr>
          <p:nvPr/>
        </p:nvSpPr>
        <p:spPr bwMode="auto">
          <a:xfrm>
            <a:off x="460375" y="120254"/>
            <a:ext cx="3048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Font typeface="Wingdings" pitchFamily="2" charset="2"/>
              <a:buChar char="§"/>
              <a:defRPr sz="3200">
                <a:solidFill>
                  <a:schemeClr val="tx1"/>
                </a:solidFill>
                <a:latin typeface="Arial" charset="0"/>
              </a:defRPr>
            </a:lvl1pPr>
            <a:lvl2pPr marL="742950" indent="-285750">
              <a:spcBef>
                <a:spcPct val="20000"/>
              </a:spcBef>
              <a:buClr>
                <a:schemeClr val="accent1"/>
              </a:buClr>
              <a:buFont typeface="Wingdings" pitchFamily="2"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ClrTx/>
              <a:buFontTx/>
              <a:buNone/>
            </a:pPr>
            <a:endParaRPr lang="zh-TW" altLang="en-US" sz="1800">
              <a:ea typeface="新細明體" charset="-120"/>
            </a:endParaRPr>
          </a:p>
        </p:txBody>
      </p:sp>
      <p:pic>
        <p:nvPicPr>
          <p:cNvPr id="7175" name="Picture 19" descr="http://www.gigglemagazine.com/wp-content/uploads/2017/11/Screen-Shot-2017-11-21-at-11.55.06-AM.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551" y="1815703"/>
            <a:ext cx="6791325" cy="303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2588022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方塊 4"/>
          <p:cNvSpPr txBox="1">
            <a:spLocks noChangeArrowheads="1"/>
          </p:cNvSpPr>
          <p:nvPr/>
        </p:nvSpPr>
        <p:spPr bwMode="auto">
          <a:xfrm>
            <a:off x="612776" y="1406129"/>
            <a:ext cx="2005013" cy="646331"/>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chemeClr val="tx2"/>
              </a:buClr>
              <a:buFont typeface="Wingdings" pitchFamily="2" charset="2"/>
              <a:buChar char="§"/>
              <a:defRPr sz="3200">
                <a:solidFill>
                  <a:schemeClr val="tx1"/>
                </a:solidFill>
                <a:latin typeface="Arial" charset="0"/>
              </a:defRPr>
            </a:lvl1pPr>
            <a:lvl2pPr marL="742950" indent="-285750">
              <a:spcBef>
                <a:spcPct val="20000"/>
              </a:spcBef>
              <a:buClr>
                <a:schemeClr val="accent1"/>
              </a:buClr>
              <a:buFont typeface="Wingdings" pitchFamily="2"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ClrTx/>
              <a:buFontTx/>
              <a:buNone/>
            </a:pPr>
            <a:r>
              <a:rPr lang="zh-TW" altLang="en-US" sz="3600" b="1" dirty="0">
                <a:latin typeface="標楷體" pitchFamily="65" charset="-120"/>
                <a:ea typeface="標楷體" pitchFamily="65" charset="-120"/>
              </a:rPr>
              <a:t>穿著</a:t>
            </a:r>
          </a:p>
        </p:txBody>
      </p:sp>
      <p:sp>
        <p:nvSpPr>
          <p:cNvPr id="8196" name="AutoShape 4" descr="泰國傳統服飾，你了解多少？ - 每日頭條"/>
          <p:cNvSpPr>
            <a:spLocks noChangeAspect="1" noChangeArrowheads="1"/>
          </p:cNvSpPr>
          <p:nvPr/>
        </p:nvSpPr>
        <p:spPr bwMode="auto">
          <a:xfrm>
            <a:off x="155575" y="-108347"/>
            <a:ext cx="304800" cy="228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Font typeface="Wingdings" pitchFamily="2" charset="2"/>
              <a:buChar char="§"/>
              <a:defRPr sz="3200">
                <a:solidFill>
                  <a:schemeClr val="tx1"/>
                </a:solidFill>
                <a:latin typeface="Arial" charset="0"/>
              </a:defRPr>
            </a:lvl1pPr>
            <a:lvl2pPr marL="742950" indent="-285750">
              <a:spcBef>
                <a:spcPct val="20000"/>
              </a:spcBef>
              <a:buClr>
                <a:schemeClr val="accent1"/>
              </a:buClr>
              <a:buFont typeface="Wingdings" pitchFamily="2"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ClrTx/>
              <a:buFontTx/>
              <a:buNone/>
            </a:pPr>
            <a:endParaRPr lang="zh-TW" altLang="en-US" sz="1800">
              <a:ea typeface="新細明體" charset="-120"/>
            </a:endParaRPr>
          </a:p>
        </p:txBody>
      </p:sp>
      <p:sp>
        <p:nvSpPr>
          <p:cNvPr id="8197" name="AutoShape 6" descr="泰國宮廷鬥爭太精彩，這些傳統服飾加持簡直大飽眼福- 每日頭條"/>
          <p:cNvSpPr>
            <a:spLocks noChangeAspect="1" noChangeArrowheads="1"/>
          </p:cNvSpPr>
          <p:nvPr/>
        </p:nvSpPr>
        <p:spPr bwMode="auto">
          <a:xfrm>
            <a:off x="307975" y="5954"/>
            <a:ext cx="3048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Font typeface="Wingdings" pitchFamily="2" charset="2"/>
              <a:buChar char="§"/>
              <a:defRPr sz="3200">
                <a:solidFill>
                  <a:schemeClr val="tx1"/>
                </a:solidFill>
                <a:latin typeface="Arial" charset="0"/>
              </a:defRPr>
            </a:lvl1pPr>
            <a:lvl2pPr marL="742950" indent="-285750">
              <a:spcBef>
                <a:spcPct val="20000"/>
              </a:spcBef>
              <a:buClr>
                <a:schemeClr val="accent1"/>
              </a:buClr>
              <a:buFont typeface="Wingdings" pitchFamily="2"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ClrTx/>
              <a:buFontTx/>
              <a:buNone/>
            </a:pPr>
            <a:endParaRPr lang="zh-TW" altLang="en-US" sz="1800">
              <a:ea typeface="新細明體" charset="-120"/>
            </a:endParaRPr>
          </a:p>
        </p:txBody>
      </p:sp>
      <p:sp>
        <p:nvSpPr>
          <p:cNvPr id="8198" name="AutoShape 8" descr="泰國宮廷鬥爭太精彩，這些傳統服飾加持簡直大飽眼福- 每日頭條"/>
          <p:cNvSpPr>
            <a:spLocks noChangeAspect="1" noChangeArrowheads="1"/>
          </p:cNvSpPr>
          <p:nvPr/>
        </p:nvSpPr>
        <p:spPr bwMode="auto">
          <a:xfrm>
            <a:off x="460375" y="120254"/>
            <a:ext cx="3048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Font typeface="Wingdings" pitchFamily="2" charset="2"/>
              <a:buChar char="§"/>
              <a:defRPr sz="3200">
                <a:solidFill>
                  <a:schemeClr val="tx1"/>
                </a:solidFill>
                <a:latin typeface="Arial" charset="0"/>
              </a:defRPr>
            </a:lvl1pPr>
            <a:lvl2pPr marL="742950" indent="-285750">
              <a:spcBef>
                <a:spcPct val="20000"/>
              </a:spcBef>
              <a:buClr>
                <a:schemeClr val="accent1"/>
              </a:buClr>
              <a:buFont typeface="Wingdings" pitchFamily="2"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ClrTx/>
              <a:buFontTx/>
              <a:buNone/>
            </a:pPr>
            <a:endParaRPr lang="zh-TW" altLang="en-US" sz="1800">
              <a:ea typeface="新細明體" charset="-120"/>
            </a:endParaRPr>
          </a:p>
        </p:txBody>
      </p:sp>
      <p:pic>
        <p:nvPicPr>
          <p:cNvPr id="8199" name="Picture 10" descr="D:\談台灣的多元文化\從東南亞的智慧-談多元文化的敏銳度\照片\TB2xaw9XN3X61Bjy0FdXXanuXXa_!!34797276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975" y="2406253"/>
            <a:ext cx="4465638" cy="2232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5" descr="四方報／紀念女權鬥士移工歡聚慶祝| ETtoday公民(勿用)新聞| ETtoday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79838" y="1545432"/>
            <a:ext cx="2843212" cy="2832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3" name="Picture 11" descr="D:\談台灣的多元文化\從東南亞的智慧-談多元文化的敏銳度\照片\46420555215_24b087c123_b.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59564" y="897732"/>
            <a:ext cx="2459037" cy="3251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271500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0" presetClass="entr" presetSubtype="0" fill="hold" nodeType="clickEffect">
                                  <p:stCondLst>
                                    <p:cond delay="0"/>
                                  </p:stCondLst>
                                  <p:childTnLst>
                                    <p:set>
                                      <p:cBhvr>
                                        <p:cTn id="12" dur="1" fill="hold">
                                          <p:stCondLst>
                                            <p:cond delay="0"/>
                                          </p:stCondLst>
                                        </p:cTn>
                                        <p:tgtEl>
                                          <p:spTgt spid="8203"/>
                                        </p:tgtEl>
                                        <p:attrNameLst>
                                          <p:attrName>style.visibility</p:attrName>
                                        </p:attrNameLst>
                                      </p:cBhvr>
                                      <p:to>
                                        <p:strVal val="visible"/>
                                      </p:to>
                                    </p:set>
                                    <p:animEffect transition="in" filter="fade">
                                      <p:cBhvr>
                                        <p:cTn id="13" dur="500"/>
                                        <p:tgtEl>
                                          <p:spTgt spid="8203"/>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8" descr="D:\談台灣的多元文化\從東南亞的智慧-談多元文化的敏銳度\照片\skVYUXgtw-SvueUMPIASYF1Hxvz1F_Qs6N5dvOjeXbw.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163" y="1637110"/>
            <a:ext cx="4730750" cy="19978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7" descr="泰国建筑图片免费下载_PNG素材_编号vd9id774z_图精灵"/>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625" y="3361135"/>
            <a:ext cx="2928938" cy="17895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字方塊 4"/>
          <p:cNvSpPr txBox="1">
            <a:spLocks noChangeArrowheads="1"/>
          </p:cNvSpPr>
          <p:nvPr/>
        </p:nvSpPr>
        <p:spPr bwMode="auto">
          <a:xfrm>
            <a:off x="539750" y="674935"/>
            <a:ext cx="1511300" cy="769441"/>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chemeClr val="tx2"/>
              </a:buClr>
              <a:buFont typeface="Wingdings" pitchFamily="2" charset="2"/>
              <a:buChar char="§"/>
              <a:defRPr sz="3200">
                <a:solidFill>
                  <a:schemeClr val="tx1"/>
                </a:solidFill>
                <a:latin typeface="Arial" charset="0"/>
              </a:defRPr>
            </a:lvl1pPr>
            <a:lvl2pPr marL="742950" indent="-285750">
              <a:spcBef>
                <a:spcPct val="20000"/>
              </a:spcBef>
              <a:buClr>
                <a:schemeClr val="accent1"/>
              </a:buClr>
              <a:buFont typeface="Wingdings" pitchFamily="2"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ClrTx/>
              <a:buFontTx/>
              <a:buNone/>
            </a:pPr>
            <a:r>
              <a:rPr lang="zh-TW" altLang="en-US" sz="4400" b="1" dirty="0">
                <a:latin typeface="標楷體" pitchFamily="65" charset="-120"/>
                <a:ea typeface="標楷體" pitchFamily="65" charset="-120"/>
              </a:rPr>
              <a:t>建築</a:t>
            </a:r>
          </a:p>
        </p:txBody>
      </p:sp>
      <p:pic>
        <p:nvPicPr>
          <p:cNvPr id="50180" name="Picture 4" descr="越南传统建筑图库摄影片. 图片包括有文化, 历史记录, 照亮, 明信片 ..."/>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71989" y="885825"/>
            <a:ext cx="4276725" cy="23538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2" name="Picture 6" descr="一文幫您梳理西方古代建築發展史，尋根西方建築藝術的源頭| PTT新聞"/>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56101" y="3057525"/>
            <a:ext cx="4392613" cy="1940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188047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50180"/>
                                        </p:tgtEl>
                                        <p:attrNameLst>
                                          <p:attrName>style.visibility</p:attrName>
                                        </p:attrNameLst>
                                      </p:cBhvr>
                                      <p:to>
                                        <p:strVal val="visible"/>
                                      </p:to>
                                    </p:set>
                                    <p:anim calcmode="lin" valueType="num">
                                      <p:cBhvr additive="base">
                                        <p:cTn id="13" dur="500" fill="hold"/>
                                        <p:tgtEl>
                                          <p:spTgt spid="50180"/>
                                        </p:tgtEl>
                                        <p:attrNameLst>
                                          <p:attrName>ppt_x</p:attrName>
                                        </p:attrNameLst>
                                      </p:cBhvr>
                                      <p:tavLst>
                                        <p:tav tm="0">
                                          <p:val>
                                            <p:strVal val="#ppt_x"/>
                                          </p:val>
                                        </p:tav>
                                        <p:tav tm="100000">
                                          <p:val>
                                            <p:strVal val="#ppt_x"/>
                                          </p:val>
                                        </p:tav>
                                      </p:tavLst>
                                    </p:anim>
                                    <p:anim calcmode="lin" valueType="num">
                                      <p:cBhvr additive="base">
                                        <p:cTn id="14" dur="500" fill="hold"/>
                                        <p:tgtEl>
                                          <p:spTgt spid="50180"/>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10" presetClass="entr" presetSubtype="0" fill="hold" nodeType="clickEffect">
                                  <p:stCondLst>
                                    <p:cond delay="0"/>
                                  </p:stCondLst>
                                  <p:childTnLst>
                                    <p:set>
                                      <p:cBhvr>
                                        <p:cTn id="18" dur="1" fill="hold">
                                          <p:stCondLst>
                                            <p:cond delay="0"/>
                                          </p:stCondLst>
                                        </p:cTn>
                                        <p:tgtEl>
                                          <p:spTgt spid="50182"/>
                                        </p:tgtEl>
                                        <p:attrNameLst>
                                          <p:attrName>style.visibility</p:attrName>
                                        </p:attrNameLst>
                                      </p:cBhvr>
                                      <p:to>
                                        <p:strVal val="visible"/>
                                      </p:to>
                                    </p:set>
                                    <p:animEffect transition="in" filter="fade">
                                      <p:cBhvr>
                                        <p:cTn id="19" dur="500"/>
                                        <p:tgtEl>
                                          <p:spTgt spid="50182"/>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1000"/>
                                        <p:tgtEl>
                                          <p:spTgt spid="5"/>
                                        </p:tgtEl>
                                      </p:cBhvr>
                                    </p:animEffect>
                                    <p:anim calcmode="lin" valueType="num">
                                      <p:cBhvr>
                                        <p:cTn id="25" dur="1000" fill="hold"/>
                                        <p:tgtEl>
                                          <p:spTgt spid="5"/>
                                        </p:tgtEl>
                                        <p:attrNameLst>
                                          <p:attrName>ppt_x</p:attrName>
                                        </p:attrNameLst>
                                      </p:cBhvr>
                                      <p:tavLst>
                                        <p:tav tm="0">
                                          <p:val>
                                            <p:strVal val="#ppt_x"/>
                                          </p:val>
                                        </p:tav>
                                        <p:tav tm="100000">
                                          <p:val>
                                            <p:strVal val="#ppt_x"/>
                                          </p:val>
                                        </p:tav>
                                      </p:tavLst>
                                    </p:anim>
                                    <p:anim calcmode="lin" valueType="num">
                                      <p:cBhvr>
                                        <p:cTn id="2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文字方塊 5"/>
          <p:cNvSpPr txBox="1">
            <a:spLocks noChangeArrowheads="1"/>
          </p:cNvSpPr>
          <p:nvPr/>
        </p:nvSpPr>
        <p:spPr bwMode="auto">
          <a:xfrm>
            <a:off x="1126332" y="722243"/>
            <a:ext cx="1241425" cy="584775"/>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chemeClr val="tx2"/>
              </a:buClr>
              <a:buFont typeface="Wingdings" pitchFamily="2" charset="2"/>
              <a:buChar char="§"/>
              <a:defRPr sz="3200">
                <a:solidFill>
                  <a:schemeClr val="tx1"/>
                </a:solidFill>
                <a:latin typeface="Arial" charset="0"/>
              </a:defRPr>
            </a:lvl1pPr>
            <a:lvl2pPr marL="742950" indent="-285750">
              <a:spcBef>
                <a:spcPct val="20000"/>
              </a:spcBef>
              <a:buClr>
                <a:schemeClr val="accent1"/>
              </a:buClr>
              <a:buFont typeface="Wingdings" pitchFamily="2"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ClrTx/>
              <a:buFontTx/>
              <a:buNone/>
            </a:pPr>
            <a:r>
              <a:rPr lang="zh-TW" altLang="en-US" b="1" dirty="0">
                <a:latin typeface="標楷體" pitchFamily="65" charset="-120"/>
                <a:ea typeface="標楷體" pitchFamily="65" charset="-120"/>
              </a:rPr>
              <a:t>飲食</a:t>
            </a:r>
          </a:p>
        </p:txBody>
      </p:sp>
      <p:pic>
        <p:nvPicPr>
          <p:cNvPr id="49154" name="Picture 2" descr="為什麼東南亞的飯都黃色的、還要堆成三角形？內行人教你做道地又可口的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0576" y="1498997"/>
            <a:ext cx="3154363" cy="157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8" name="Picture 6" descr="泰國:泰王國（泰語：ราชอาณาจักรไทย，英語：the King -百科知識中文網"/>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19700" y="2842022"/>
            <a:ext cx="2857500" cy="214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60" name="Picture 8" descr="台灣飲食文化| JIBAO - 洞悉教材的趨勢"/>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5350" y="3251597"/>
            <a:ext cx="3463925" cy="173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62" name="Picture 10" descr="菲律賓宿霧私人美食推薦—Mega Milk, Restaurant WOK, Casa Verde | 南 ..."/>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59276" y="1113235"/>
            <a:ext cx="4244975" cy="1591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3505897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9154"/>
                                        </p:tgtEl>
                                        <p:attrNameLst>
                                          <p:attrName>style.visibility</p:attrName>
                                        </p:attrNameLst>
                                      </p:cBhvr>
                                      <p:to>
                                        <p:strVal val="visible"/>
                                      </p:to>
                                    </p:set>
                                    <p:anim calcmode="lin" valueType="num">
                                      <p:cBhvr additive="base">
                                        <p:cTn id="7" dur="500" fill="hold"/>
                                        <p:tgtEl>
                                          <p:spTgt spid="49154"/>
                                        </p:tgtEl>
                                        <p:attrNameLst>
                                          <p:attrName>ppt_x</p:attrName>
                                        </p:attrNameLst>
                                      </p:cBhvr>
                                      <p:tavLst>
                                        <p:tav tm="0">
                                          <p:val>
                                            <p:strVal val="#ppt_x"/>
                                          </p:val>
                                        </p:tav>
                                        <p:tav tm="100000">
                                          <p:val>
                                            <p:strVal val="#ppt_x"/>
                                          </p:val>
                                        </p:tav>
                                      </p:tavLst>
                                    </p:anim>
                                    <p:anim calcmode="lin" valueType="num">
                                      <p:cBhvr additive="base">
                                        <p:cTn id="8" dur="500" fill="hold"/>
                                        <p:tgtEl>
                                          <p:spTgt spid="49154"/>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49160"/>
                                        </p:tgtEl>
                                        <p:attrNameLst>
                                          <p:attrName>style.visibility</p:attrName>
                                        </p:attrNameLst>
                                      </p:cBhvr>
                                      <p:to>
                                        <p:strVal val="visible"/>
                                      </p:to>
                                    </p:set>
                                    <p:anim calcmode="lin" valueType="num">
                                      <p:cBhvr additive="base">
                                        <p:cTn id="13" dur="500" fill="hold"/>
                                        <p:tgtEl>
                                          <p:spTgt spid="49160"/>
                                        </p:tgtEl>
                                        <p:attrNameLst>
                                          <p:attrName>ppt_x</p:attrName>
                                        </p:attrNameLst>
                                      </p:cBhvr>
                                      <p:tavLst>
                                        <p:tav tm="0">
                                          <p:val>
                                            <p:strVal val="#ppt_x"/>
                                          </p:val>
                                        </p:tav>
                                        <p:tav tm="100000">
                                          <p:val>
                                            <p:strVal val="#ppt_x"/>
                                          </p:val>
                                        </p:tav>
                                      </p:tavLst>
                                    </p:anim>
                                    <p:anim calcmode="lin" valueType="num">
                                      <p:cBhvr additive="base">
                                        <p:cTn id="14" dur="500" fill="hold"/>
                                        <p:tgtEl>
                                          <p:spTgt spid="49160"/>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49158"/>
                                        </p:tgtEl>
                                        <p:attrNameLst>
                                          <p:attrName>style.visibility</p:attrName>
                                        </p:attrNameLst>
                                      </p:cBhvr>
                                      <p:to>
                                        <p:strVal val="visible"/>
                                      </p:to>
                                    </p:set>
                                    <p:anim calcmode="lin" valueType="num">
                                      <p:cBhvr additive="base">
                                        <p:cTn id="19" dur="500" fill="hold"/>
                                        <p:tgtEl>
                                          <p:spTgt spid="49158"/>
                                        </p:tgtEl>
                                        <p:attrNameLst>
                                          <p:attrName>ppt_x</p:attrName>
                                        </p:attrNameLst>
                                      </p:cBhvr>
                                      <p:tavLst>
                                        <p:tav tm="0">
                                          <p:val>
                                            <p:strVal val="#ppt_x"/>
                                          </p:val>
                                        </p:tav>
                                        <p:tav tm="100000">
                                          <p:val>
                                            <p:strVal val="#ppt_x"/>
                                          </p:val>
                                        </p:tav>
                                      </p:tavLst>
                                    </p:anim>
                                    <p:anim calcmode="lin" valueType="num">
                                      <p:cBhvr additive="base">
                                        <p:cTn id="20" dur="500" fill="hold"/>
                                        <p:tgtEl>
                                          <p:spTgt spid="49158"/>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49162"/>
                                        </p:tgtEl>
                                        <p:attrNameLst>
                                          <p:attrName>style.visibility</p:attrName>
                                        </p:attrNameLst>
                                      </p:cBhvr>
                                      <p:to>
                                        <p:strVal val="visible"/>
                                      </p:to>
                                    </p:set>
                                    <p:anim calcmode="lin" valueType="num">
                                      <p:cBhvr additive="base">
                                        <p:cTn id="25" dur="500" fill="hold"/>
                                        <p:tgtEl>
                                          <p:spTgt spid="49162"/>
                                        </p:tgtEl>
                                        <p:attrNameLst>
                                          <p:attrName>ppt_x</p:attrName>
                                        </p:attrNameLst>
                                      </p:cBhvr>
                                      <p:tavLst>
                                        <p:tav tm="0">
                                          <p:val>
                                            <p:strVal val="#ppt_x"/>
                                          </p:val>
                                        </p:tav>
                                        <p:tav tm="100000">
                                          <p:val>
                                            <p:strVal val="#ppt_x"/>
                                          </p:val>
                                        </p:tav>
                                      </p:tavLst>
                                    </p:anim>
                                    <p:anim calcmode="lin" valueType="num">
                                      <p:cBhvr additive="base">
                                        <p:cTn id="26" dur="500" fill="hold"/>
                                        <p:tgtEl>
                                          <p:spTgt spid="49162"/>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0243"/>
                                        </p:tgtEl>
                                        <p:attrNameLst>
                                          <p:attrName>style.visibility</p:attrName>
                                        </p:attrNameLst>
                                      </p:cBhvr>
                                      <p:to>
                                        <p:strVal val="visible"/>
                                      </p:to>
                                    </p:set>
                                    <p:animEffect transition="in" filter="fade">
                                      <p:cBhvr>
                                        <p:cTn id="31" dur="500"/>
                                        <p:tgtEl>
                                          <p:spTgt spid="102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animBg="1"/>
    </p:bldLst>
  </p:timing>
</p:sld>
</file>

<file path=ppt/theme/theme1.xml><?xml version="1.0" encoding="utf-8"?>
<a:theme xmlns:a="http://schemas.openxmlformats.org/drawingml/2006/main" name="Viola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285</TotalTime>
  <Words>1571</Words>
  <Application>Microsoft Office PowerPoint</Application>
  <PresentationFormat>如螢幕大小 (16:9)</PresentationFormat>
  <Paragraphs>175</Paragraphs>
  <Slides>52</Slides>
  <Notes>15</Notes>
  <HiddenSlides>0</HiddenSlides>
  <MMClips>0</MMClips>
  <ScaleCrop>false</ScaleCrop>
  <HeadingPairs>
    <vt:vector size="6" baseType="variant">
      <vt:variant>
        <vt:lpstr>使用字型</vt:lpstr>
      </vt:variant>
      <vt:variant>
        <vt:i4>6</vt:i4>
      </vt:variant>
      <vt:variant>
        <vt:lpstr>佈景主題</vt:lpstr>
      </vt:variant>
      <vt:variant>
        <vt:i4>1</vt:i4>
      </vt:variant>
      <vt:variant>
        <vt:lpstr>投影片標題</vt:lpstr>
      </vt:variant>
      <vt:variant>
        <vt:i4>52</vt:i4>
      </vt:variant>
    </vt:vector>
  </HeadingPairs>
  <TitlesOfParts>
    <vt:vector size="59" baseType="lpstr">
      <vt:lpstr>Arial</vt:lpstr>
      <vt:lpstr>新細明體</vt:lpstr>
      <vt:lpstr>Quattrocento Sans</vt:lpstr>
      <vt:lpstr>Lora</vt:lpstr>
      <vt:lpstr>Verdana</vt:lpstr>
      <vt:lpstr>標楷體</vt:lpstr>
      <vt:lpstr>Viola template</vt:lpstr>
      <vt:lpstr>不同文化的親職溝通與教養</vt:lpstr>
      <vt:lpstr>關於我</vt:lpstr>
      <vt:lpstr>PowerPoint 簡報</vt:lpstr>
      <vt:lpstr>PowerPoint 簡報</vt:lpstr>
      <vt:lpstr>何謂文化？跨文化溝通</vt:lpstr>
      <vt:lpstr>何謂文化？</vt:lpstr>
      <vt:lpstr>PowerPoint 簡報</vt:lpstr>
      <vt:lpstr>PowerPoint 簡報</vt:lpstr>
      <vt:lpstr>PowerPoint 簡報</vt:lpstr>
      <vt:lpstr>何謂文化？</vt:lpstr>
      <vt:lpstr> 跨文化？</vt:lpstr>
      <vt:lpstr>PowerPoint 簡報</vt:lpstr>
      <vt:lpstr> 如何培養跨文化溝通能力</vt:lpstr>
      <vt:lpstr>自我認同</vt:lpstr>
      <vt:lpstr>文化價值</vt:lpstr>
      <vt:lpstr>文化價值</vt:lpstr>
      <vt:lpstr>文化價值</vt:lpstr>
      <vt:lpstr>個人文化身分認同</vt:lpstr>
      <vt:lpstr>個人文化身分認同</vt:lpstr>
      <vt:lpstr>認識自己：我想要成為老師</vt:lpstr>
      <vt:lpstr>每天不斷努力完成每個任務</vt:lpstr>
      <vt:lpstr>帶給小孩正面能量</vt:lpstr>
      <vt:lpstr>不同文化的溝通：父母之間的溝通</vt:lpstr>
      <vt:lpstr>PowerPoint 簡報</vt:lpstr>
      <vt:lpstr>PowerPoint 簡報</vt:lpstr>
      <vt:lpstr>PowerPoint 簡報</vt:lpstr>
      <vt:lpstr>父母之間的溝通</vt:lpstr>
      <vt:lpstr>PowerPoint 簡報</vt:lpstr>
      <vt:lpstr>父母之間的溝通</vt:lpstr>
      <vt:lpstr>價值觀</vt:lpstr>
      <vt:lpstr>親職溝通</vt:lpstr>
      <vt:lpstr>PowerPoint 簡報</vt:lpstr>
      <vt:lpstr>PowerPoint 簡報</vt:lpstr>
      <vt:lpstr>這三件事情會導致爆炸：</vt:lpstr>
      <vt:lpstr>學習能力代表什麼？</vt:lpstr>
      <vt:lpstr>PowerPoint 簡報</vt:lpstr>
      <vt:lpstr>PowerPoint 簡報</vt:lpstr>
      <vt:lpstr>我訊息溝通法</vt:lpstr>
      <vt:lpstr>我訊息溝通法</vt:lpstr>
      <vt:lpstr>PowerPoint 簡報</vt:lpstr>
      <vt:lpstr>心理測驗</vt:lpstr>
      <vt:lpstr>PowerPoint 簡報</vt:lpstr>
      <vt:lpstr>PowerPoint 簡報</vt:lpstr>
      <vt:lpstr>PowerPoint 簡報</vt:lpstr>
      <vt:lpstr>PowerPoint 簡報</vt:lpstr>
      <vt:lpstr>PowerPoint 簡報</vt:lpstr>
      <vt:lpstr>請你依據認同的程度，從0-5分評分 </vt:lpstr>
      <vt:lpstr>巴南效應（Barnum effect） 美國心理學家</vt:lpstr>
      <vt:lpstr>PowerPoint 簡報</vt:lpstr>
      <vt:lpstr>PowerPoint 簡報</vt:lpstr>
      <vt:lpstr>PowerPoint 簡報</vt:lpstr>
      <vt:lpstr>PowerPoint 簡報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不同文化的親職溝通與教養</dc:title>
  <dc:creator>User</dc:creator>
  <cp:lastModifiedBy>User</cp:lastModifiedBy>
  <cp:revision>20</cp:revision>
  <dcterms:modified xsi:type="dcterms:W3CDTF">2022-07-16T07:32:04Z</dcterms:modified>
</cp:coreProperties>
</file>